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97" r:id="rId2"/>
    <p:sldId id="256" r:id="rId3"/>
    <p:sldId id="258" r:id="rId4"/>
    <p:sldId id="265" r:id="rId5"/>
    <p:sldId id="259" r:id="rId6"/>
    <p:sldId id="257" r:id="rId7"/>
    <p:sldId id="260" r:id="rId8"/>
    <p:sldId id="264" r:id="rId9"/>
    <p:sldId id="262" r:id="rId10"/>
    <p:sldId id="271" r:id="rId11"/>
    <p:sldId id="302" r:id="rId12"/>
    <p:sldId id="303" r:id="rId13"/>
    <p:sldId id="261" r:id="rId14"/>
    <p:sldId id="304" r:id="rId15"/>
  </p:sldIdLst>
  <p:sldSz cx="9144000" cy="5143500" type="screen16x9"/>
  <p:notesSz cx="6858000" cy="9144000"/>
  <p:embeddedFontLst>
    <p:embeddedFont>
      <p:font typeface="Advent Pro Light" panose="020B0604020202020204" charset="0"/>
      <p:regular r:id="rId17"/>
      <p:bold r:id="rId18"/>
    </p:embeddedFont>
    <p:embeddedFont>
      <p:font typeface="Amatic SC" panose="00000500000000000000" pitchFamily="2" charset="-79"/>
      <p:regular r:id="rId19"/>
      <p:bold r:id="rId20"/>
    </p:embeddedFont>
    <p:embeddedFont>
      <p:font typeface="Anton" pitchFamily="2" charset="0"/>
      <p:regular r:id="rId21"/>
    </p:embeddedFont>
    <p:embeddedFont>
      <p:font typeface="Fira Sans Condensed Light" panose="020B0403050000020004" pitchFamily="34" charset="0"/>
      <p:regular r:id="rId22"/>
      <p:bold r:id="rId23"/>
      <p:italic r:id="rId24"/>
      <p:boldItalic r:id="rId25"/>
    </p:embeddedFont>
    <p:embeddedFont>
      <p:font typeface="Grand Hotel" panose="020B0604020202020204" charset="0"/>
      <p:regular r:id="rId26"/>
    </p:embeddedFont>
    <p:embeddedFont>
      <p:font typeface="Guttman Haim" panose="02010401010101010101" pitchFamily="2" charset="-79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ajdhani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227586-7C5B-42C3-B6CF-8169E40337CF}">
  <a:tblStyle styleId="{25227586-7C5B-42C3-B6CF-8169E40337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50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092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3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18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hyperlink" Target="https://github.com/oridarshan/Hack-AU-2022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1448" y="4614557"/>
            <a:ext cx="52485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solidFill>
                  <a:schemeClr val="accent4"/>
                </a:solidFill>
                <a:latin typeface="Guttman Haim" panose="02010401010101010101" pitchFamily="2" charset="-79"/>
                <a:cs typeface="Guttman Haim" panose="02010401010101010101" pitchFamily="2" charset="-79"/>
              </a:rPr>
              <a:t>נעשה הכל כדי להיות שם אם תיפול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34" b="24614"/>
          <a:stretch/>
        </p:blipFill>
        <p:spPr>
          <a:xfrm>
            <a:off x="2707717" y="1248937"/>
            <a:ext cx="3743884" cy="1806497"/>
          </a:xfrm>
          <a:prstGeom prst="rect">
            <a:avLst/>
          </a:prstGeom>
        </p:spPr>
      </p:pic>
      <p:pic>
        <p:nvPicPr>
          <p:cNvPr id="12" name="Google Shape;1794;p47"/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234149" y="1038181"/>
            <a:ext cx="2845450" cy="3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2400" y="1534040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crosoft Logo, history, meaning, symbol, 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9" y="-22022"/>
            <a:ext cx="1873289" cy="10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EE72569D-8603-4EF5-B693-C996FBD5C27E}"/>
              </a:ext>
            </a:extLst>
          </p:cNvPr>
          <p:cNvSpPr txBox="1"/>
          <p:nvPr/>
        </p:nvSpPr>
        <p:spPr>
          <a:xfrm>
            <a:off x="1635052" y="3083063"/>
            <a:ext cx="6004286" cy="3662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200"/>
            </a:pPr>
            <a:r>
              <a:rPr lang="en-US" sz="1600" b="1" dirty="0">
                <a:solidFill>
                  <a:schemeClr val="lt2"/>
                </a:solidFill>
                <a:latin typeface="Rajdhani"/>
                <a:cs typeface="Rajdhani"/>
                <a:sym typeface="Fira Sans Condensed Light"/>
              </a:rPr>
              <a:t>An AI-based Acoustic adult Fall Detection system</a:t>
            </a:r>
            <a:endParaRPr lang="he-IL" sz="1600" b="1" dirty="0">
              <a:solidFill>
                <a:schemeClr val="lt2"/>
              </a:solidFill>
              <a:latin typeface="Rajdhani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908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277;p35"/>
          <p:cNvSpPr txBox="1">
            <a:spLocks noGrp="1"/>
          </p:cNvSpPr>
          <p:nvPr>
            <p:ph type="title"/>
          </p:nvPr>
        </p:nvSpPr>
        <p:spPr>
          <a:xfrm>
            <a:off x="786432" y="34877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b="1" dirty="0">
                <a:latin typeface="Amatic SC" panose="020B0604020202020204" charset="-79"/>
                <a:cs typeface="Amatic SC" panose="020B0604020202020204" charset="-79"/>
              </a:rPr>
              <a:t>איך זה עובד?</a:t>
            </a:r>
            <a:endParaRPr sz="4400" b="1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4" name="מציין מיקום טקסט 3">
            <a:extLst>
              <a:ext uri="{FF2B5EF4-FFF2-40B4-BE49-F238E27FC236}">
                <a16:creationId xmlns:a16="http://schemas.microsoft.com/office/drawing/2014/main" id="{67A65BD3-E1A6-EB4E-ADC2-56125A164587}"/>
              </a:ext>
            </a:extLst>
          </p:cNvPr>
          <p:cNvSpPr txBox="1">
            <a:spLocks/>
          </p:cNvSpPr>
          <p:nvPr/>
        </p:nvSpPr>
        <p:spPr>
          <a:xfrm>
            <a:off x="3096894" y="1152507"/>
            <a:ext cx="5934511" cy="354171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סינון ראשוני 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– קבצי הקול עוברים סינון ראשוני המזהה רעשים חריגים באודיו שהוקלט.</a:t>
            </a:r>
          </a:p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סיווג מקרה בעזרת מודל </a:t>
            </a:r>
            <a:r>
              <a:rPr lang="en-US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AI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– (בספריות </a:t>
            </a:r>
            <a:r>
              <a:rPr lang="en-US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TensorFlow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ו-</a:t>
            </a:r>
            <a:r>
              <a:rPr lang="en-US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Librosa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כדי לסווג את קטע האודיו, נפילה או צעקה.</a:t>
            </a:r>
          </a:p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הפעלת פרוטוקול סיוע 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– האפליקציה</a:t>
            </a:r>
            <a:br>
              <a:rPr lang="en-US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שולחת התרעה כדי לבדוק אם הכל בסדר,</a:t>
            </a:r>
            <a:br>
              <a:rPr lang="en-US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במידה שאין תגובה נוצר קשר עם קרובי </a:t>
            </a:r>
            <a:br>
              <a:rPr lang="en-US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הקשיש או לחילופין עם כל גורם אחר.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E4506526-6E4E-6E0A-7F74-C087226A3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6" y="3079769"/>
            <a:ext cx="4673309" cy="1711891"/>
          </a:xfrm>
          <a:prstGeom prst="rect">
            <a:avLst/>
          </a:prstGeom>
        </p:spPr>
      </p:pic>
      <p:sp>
        <p:nvSpPr>
          <p:cNvPr id="17" name="תיבת טקסט 6">
            <a:extLst>
              <a:ext uri="{FF2B5EF4-FFF2-40B4-BE49-F238E27FC236}">
                <a16:creationId xmlns:a16="http://schemas.microsoft.com/office/drawing/2014/main" id="{15C8AB28-D05D-7661-6239-3A50D5759AAE}"/>
              </a:ext>
            </a:extLst>
          </p:cNvPr>
          <p:cNvSpPr txBox="1"/>
          <p:nvPr/>
        </p:nvSpPr>
        <p:spPr>
          <a:xfrm>
            <a:off x="-398418" y="4743390"/>
            <a:ext cx="485422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ספקטוגרמה</a:t>
            </a:r>
            <a:r>
              <a:rPr lang="he-IL" sz="20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המייצגת את האודיו (לקראת סיווג של בינה מלאכותית)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958" y="38933"/>
            <a:ext cx="10934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back end</a:t>
            </a:r>
            <a:endParaRPr lang="he-IL" sz="2400" dirty="0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19" name="תמונה 18"/>
          <p:cNvPicPr>
            <a:picLocks noChangeAspect="1"/>
          </p:cNvPicPr>
          <p:nvPr/>
        </p:nvPicPr>
        <p:blipFill rotWithShape="1">
          <a:blip r:embed="rId5"/>
          <a:srcRect l="44167" t="35123" r="40694" b="38210"/>
          <a:stretch/>
        </p:blipFill>
        <p:spPr>
          <a:xfrm>
            <a:off x="1634388" y="38933"/>
            <a:ext cx="490913" cy="486409"/>
          </a:xfrm>
          <a:prstGeom prst="rect">
            <a:avLst/>
          </a:prstGeom>
        </p:spPr>
      </p:pic>
      <p:pic>
        <p:nvPicPr>
          <p:cNvPr id="20" name="Google Shape;17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6994" y="186334"/>
            <a:ext cx="1450473" cy="92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D315975C-3191-0079-9EF0-42536ABDF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56" y="756372"/>
            <a:ext cx="2954353" cy="20814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7834956" y="187007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801502" y="105349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880478" y="355699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7868409" y="268666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" name="Google Shape;3177;p33"/>
          <p:cNvSpPr txBox="1">
            <a:spLocks noGrp="1"/>
          </p:cNvSpPr>
          <p:nvPr>
            <p:ph type="title" idx="4294967295"/>
          </p:nvPr>
        </p:nvSpPr>
        <p:spPr>
          <a:xfrm>
            <a:off x="2873152" y="250066"/>
            <a:ext cx="3397695" cy="595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מה היתרונות </a:t>
            </a:r>
            <a:r>
              <a:rPr lang="he-IL" sz="4400" b="1" dirty="0" err="1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הייחסיים</a:t>
            </a:r>
            <a:endParaRPr sz="4400" b="1" dirty="0">
              <a:solidFill>
                <a:schemeClr val="tx2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27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868409" y="43231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05</a:t>
            </a:r>
            <a:endParaRPr dirty="0"/>
          </a:p>
        </p:txBody>
      </p: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79B7E064-E464-4589-AF06-3BE85CCD6B24}"/>
              </a:ext>
            </a:extLst>
          </p:cNvPr>
          <p:cNvSpPr txBox="1">
            <a:spLocks/>
          </p:cNvSpPr>
          <p:nvPr/>
        </p:nvSpPr>
        <p:spPr>
          <a:xfrm>
            <a:off x="1850589" y="596933"/>
            <a:ext cx="6017820" cy="429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 rtl="1">
              <a:lnSpc>
                <a:spcPct val="200000"/>
              </a:lnSpc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תמיכה במגוון סוגי מכשירים</a:t>
            </a:r>
          </a:p>
          <a:p>
            <a:pPr algn="r" rtl="1">
              <a:lnSpc>
                <a:spcPct val="200000"/>
              </a:lnSpc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סיוע לאוכלוסיות מתקשות</a:t>
            </a:r>
          </a:p>
          <a:p>
            <a:pPr algn="r" rtl="1">
              <a:lnSpc>
                <a:spcPct val="200000"/>
              </a:lnSpc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ידידותי למשתמש וקל להבנה ותפעול</a:t>
            </a:r>
          </a:p>
          <a:p>
            <a:pPr algn="r" rtl="1">
              <a:lnSpc>
                <a:spcPct val="200000"/>
              </a:lnSpc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שימוש בחומרה הקיימת כמעט בכל בית</a:t>
            </a:r>
          </a:p>
          <a:p>
            <a:pPr algn="r" rtl="1">
              <a:lnSpc>
                <a:spcPct val="200000"/>
              </a:lnSpc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שימוש בבינה מלאכותית- האלגוריתם משתפר עם הזמן</a:t>
            </a:r>
          </a:p>
          <a:p>
            <a:pPr algn="r" rtl="1"/>
            <a:endParaRPr lang="he-IL" dirty="0"/>
          </a:p>
        </p:txBody>
      </p:sp>
      <p:pic>
        <p:nvPicPr>
          <p:cNvPr id="29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129683" y="316973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00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177;p33"/>
          <p:cNvSpPr txBox="1">
            <a:spLocks noGrp="1"/>
          </p:cNvSpPr>
          <p:nvPr>
            <p:ph type="title" idx="4294967295"/>
          </p:nvPr>
        </p:nvSpPr>
        <p:spPr>
          <a:xfrm>
            <a:off x="617660" y="308588"/>
            <a:ext cx="7804887" cy="74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יעדים להמשך                                     מודל עסקי</a:t>
            </a:r>
            <a:endParaRPr sz="4400" b="1" dirty="0">
              <a:solidFill>
                <a:schemeClr val="tx2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79B7E064-E464-4589-AF06-3BE85CCD6B24}"/>
              </a:ext>
            </a:extLst>
          </p:cNvPr>
          <p:cNvSpPr txBox="1">
            <a:spLocks/>
          </p:cNvSpPr>
          <p:nvPr/>
        </p:nvSpPr>
        <p:spPr>
          <a:xfrm>
            <a:off x="3347207" y="1266739"/>
            <a:ext cx="5939405" cy="370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96900" indent="-457200" algn="r" rtl="1">
              <a:lnSpc>
                <a:spcPct val="200000"/>
              </a:lnSpc>
              <a:buFont typeface="+mj-lt"/>
              <a:buAutoNum type="arabicParenR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הרחבת התמיכה למכשירים נוספים (מצלמות אבטחה, רמקולים וכדו').</a:t>
            </a:r>
          </a:p>
          <a:p>
            <a:pPr marL="596900" indent="-457200" algn="r" rtl="1">
              <a:lnSpc>
                <a:spcPct val="200000"/>
              </a:lnSpc>
              <a:buFont typeface="+mj-lt"/>
              <a:buAutoNum type="arabicParenR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לאחר הנפילה זיהוי קול אנושי וננסה לייחס אליו את הנפילה</a:t>
            </a:r>
          </a:p>
          <a:p>
            <a:pPr marL="596900" indent="-457200" algn="r" rtl="1">
              <a:lnSpc>
                <a:spcPct val="200000"/>
              </a:lnSpc>
              <a:buFont typeface="+mj-lt"/>
              <a:buAutoNum type="arabicParenR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המודל יוכל לזהות בנוסף גם קריאות עזרה, צעקות </a:t>
            </a:r>
            <a:r>
              <a:rPr lang="he-IL" sz="2000" dirty="0" err="1">
                <a:latin typeface="Amatic SC" panose="020B0604020202020204" charset="-79"/>
                <a:cs typeface="Amatic SC" panose="020B0604020202020204" charset="-79"/>
              </a:rPr>
              <a:t>וכו</a:t>
            </a: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..</a:t>
            </a:r>
          </a:p>
          <a:p>
            <a:pPr marL="596900" indent="-457200" algn="r" rtl="1">
              <a:lnSpc>
                <a:spcPct val="200000"/>
              </a:lnSpc>
              <a:buFont typeface="+mj-lt"/>
              <a:buAutoNum type="arabicParenR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מודל אינטראקטיבי – יוכל לזהות ביטול קריאה</a:t>
            </a:r>
          </a:p>
          <a:p>
            <a:pPr algn="r" rtl="1">
              <a:lnSpc>
                <a:spcPct val="200000"/>
              </a:lnSpc>
            </a:pPr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B17498C0-DD56-6FF4-9489-EE5485C841FD}"/>
              </a:ext>
            </a:extLst>
          </p:cNvPr>
          <p:cNvSpPr txBox="1">
            <a:spLocks/>
          </p:cNvSpPr>
          <p:nvPr/>
        </p:nvSpPr>
        <p:spPr>
          <a:xfrm>
            <a:off x="-949518" y="1053494"/>
            <a:ext cx="5469621" cy="323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r" rtl="1">
              <a:lnSpc>
                <a:spcPct val="200000"/>
              </a:lnSpc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נכון לעכשיו השרות ללא תשלום,</a:t>
            </a:r>
          </a:p>
          <a:p>
            <a:pPr marL="482600" indent="-3429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 בהמשך תיתכנה האפשרות לשרות פרמיום בתוספת תשלום.</a:t>
            </a:r>
          </a:p>
          <a:p>
            <a:pPr marL="482600" indent="-3429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שיתופי פעולה עם חברות הנותנות מענה (שחל, נטלי, איחוד הצלה).</a:t>
            </a:r>
          </a:p>
          <a:p>
            <a:pPr marL="482600" indent="-3429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נתינת בלעדיות לחברה מסוימת.</a:t>
            </a:r>
          </a:p>
          <a:p>
            <a:pPr marL="482600" indent="-342900" algn="r" rtl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he-IL" sz="2000" dirty="0">
                <a:latin typeface="Amatic SC" panose="020B0604020202020204" charset="-79"/>
                <a:cs typeface="Amatic SC" panose="020B0604020202020204" charset="-79"/>
              </a:rPr>
              <a:t>שליחת ההקלטות לצורכי ניתוח הנתונים ולהסקת מסקנות בהתאם</a:t>
            </a:r>
            <a:r>
              <a:rPr lang="he-IL" dirty="0"/>
              <a:t>.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823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כותרת 1">
            <a:extLst>
              <a:ext uri="{FF2B5EF4-FFF2-40B4-BE49-F238E27FC236}">
                <a16:creationId xmlns:a16="http://schemas.microsoft.com/office/drawing/2014/main" id="{0F074F5E-9459-04A6-2E6A-9F15D598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22" y="427832"/>
            <a:ext cx="6289432" cy="4287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1"/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לסיכום</a:t>
            </a: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,</a:t>
            </a:r>
            <a:br>
              <a:rPr lang="en-US" sz="3800" dirty="0">
                <a:latin typeface="Amatic SC" panose="020B0604020202020204" charset="-79"/>
                <a:cs typeface="Amatic SC" panose="020B0604020202020204" charset="-79"/>
              </a:rPr>
            </a:b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דווקא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בזמנים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אלו</a:t>
            </a: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,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ש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בהם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הרע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מבקש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לקחת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חלק</a:t>
            </a:r>
            <a:br>
              <a:rPr lang="en-US" sz="3800" dirty="0"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 על ידי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מחלות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,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מלחמות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ומאבקים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בעולם</a:t>
            </a:r>
            <a:br>
              <a:rPr lang="en-US" sz="3800" dirty="0">
                <a:latin typeface="Amatic SC" panose="020B0604020202020204" charset="-79"/>
                <a:cs typeface="Amatic SC" panose="020B0604020202020204" charset="-79"/>
              </a:rPr>
            </a:br>
            <a:r>
              <a:rPr lang="en-US" sz="3800" dirty="0" err="1">
                <a:latin typeface="Amatic SC" panose="020B0604020202020204" charset="-79"/>
                <a:cs typeface="Amatic SC" panose="020B0604020202020204" charset="-79"/>
              </a:rPr>
              <a:t>אנחנו</a:t>
            </a:r>
            <a:r>
              <a:rPr lang="en-US" sz="38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ב-   </a:t>
            </a:r>
            <a:br>
              <a:rPr lang="en-US" sz="3800" dirty="0"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3800" dirty="0">
                <a:latin typeface="Amatic SC" panose="020B0604020202020204" charset="-79"/>
                <a:cs typeface="Amatic SC" panose="020B0604020202020204" charset="-79"/>
              </a:rPr>
              <a:t>רוצים לעשות קצת טוב ולנסות עד כמה שאפשר למנוע את הנפילה הבאה – בתקווה שלא תהיה.</a:t>
            </a:r>
            <a:endParaRPr lang="en-US" sz="38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7434" y="4540588"/>
            <a:ext cx="1809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b="1" cap="all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ניפגש</a:t>
            </a:r>
            <a:r>
              <a:rPr lang="en-US" sz="2800" b="1" cap="all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2800" b="1" cap="all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בהנפקה</a:t>
            </a:r>
            <a:endParaRPr lang="en-US" sz="2800" b="1" cap="all" dirty="0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23839"/>
          <a:stretch/>
        </p:blipFill>
        <p:spPr>
          <a:xfrm>
            <a:off x="2791967" y="2454671"/>
            <a:ext cx="1310646" cy="65883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blurRad="596900" endPos="0" dist="50800" dir="5400000" sy="-100000" algn="bl" rotWithShape="0"/>
          </a:effectLst>
        </p:spPr>
      </p:pic>
      <p:grpSp>
        <p:nvGrpSpPr>
          <p:cNvPr id="6" name="Google Shape;3826;p52"/>
          <p:cNvGrpSpPr/>
          <p:nvPr/>
        </p:nvGrpSpPr>
        <p:grpSpPr>
          <a:xfrm>
            <a:off x="6772921" y="147135"/>
            <a:ext cx="2241344" cy="1330656"/>
            <a:chOff x="230250" y="739925"/>
            <a:chExt cx="7124425" cy="4229675"/>
          </a:xfrm>
        </p:grpSpPr>
        <p:sp>
          <p:nvSpPr>
            <p:cNvPr id="7" name="Google Shape;3827;p52"/>
            <p:cNvSpPr/>
            <p:nvPr/>
          </p:nvSpPr>
          <p:spPr>
            <a:xfrm>
              <a:off x="2001525" y="3293875"/>
              <a:ext cx="920575" cy="1635500"/>
            </a:xfrm>
            <a:custGeom>
              <a:avLst/>
              <a:gdLst/>
              <a:ahLst/>
              <a:cxnLst/>
              <a:rect l="l" t="t" r="r" b="b"/>
              <a:pathLst>
                <a:path w="36823" h="65420" fill="none" extrusionOk="0">
                  <a:moveTo>
                    <a:pt x="5928" y="64827"/>
                  </a:moveTo>
                  <a:lnTo>
                    <a:pt x="6158" y="49755"/>
                  </a:lnTo>
                  <a:lnTo>
                    <a:pt x="8202" y="42327"/>
                  </a:lnTo>
                  <a:lnTo>
                    <a:pt x="8795" y="36351"/>
                  </a:lnTo>
                  <a:lnTo>
                    <a:pt x="8795" y="28912"/>
                  </a:lnTo>
                  <a:lnTo>
                    <a:pt x="3049" y="23347"/>
                  </a:lnTo>
                  <a:lnTo>
                    <a:pt x="0" y="12291"/>
                  </a:lnTo>
                  <a:lnTo>
                    <a:pt x="11601" y="1"/>
                  </a:lnTo>
                  <a:lnTo>
                    <a:pt x="19319" y="4259"/>
                  </a:lnTo>
                  <a:lnTo>
                    <a:pt x="27266" y="11747"/>
                  </a:lnTo>
                  <a:lnTo>
                    <a:pt x="36823" y="15472"/>
                  </a:lnTo>
                  <a:lnTo>
                    <a:pt x="34827" y="25803"/>
                  </a:lnTo>
                  <a:lnTo>
                    <a:pt x="26722" y="36944"/>
                  </a:lnTo>
                  <a:lnTo>
                    <a:pt x="19924" y="49198"/>
                  </a:lnTo>
                  <a:lnTo>
                    <a:pt x="11008" y="60690"/>
                  </a:lnTo>
                  <a:lnTo>
                    <a:pt x="5335" y="6542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28;p52"/>
            <p:cNvSpPr/>
            <p:nvPr/>
          </p:nvSpPr>
          <p:spPr>
            <a:xfrm>
              <a:off x="294050" y="1435525"/>
              <a:ext cx="2107300" cy="2180450"/>
            </a:xfrm>
            <a:custGeom>
              <a:avLst/>
              <a:gdLst/>
              <a:ahLst/>
              <a:cxnLst/>
              <a:rect l="l" t="t" r="r" b="b"/>
              <a:pathLst>
                <a:path w="84292" h="87218" fill="none" extrusionOk="0">
                  <a:moveTo>
                    <a:pt x="79900" y="75157"/>
                  </a:moveTo>
                  <a:lnTo>
                    <a:pt x="77916" y="83262"/>
                  </a:lnTo>
                  <a:lnTo>
                    <a:pt x="68299" y="87218"/>
                  </a:lnTo>
                  <a:lnTo>
                    <a:pt x="61610" y="72314"/>
                  </a:lnTo>
                  <a:lnTo>
                    <a:pt x="48376" y="64524"/>
                  </a:lnTo>
                  <a:lnTo>
                    <a:pt x="37489" y="50685"/>
                  </a:lnTo>
                  <a:lnTo>
                    <a:pt x="32771" y="39181"/>
                  </a:lnTo>
                  <a:lnTo>
                    <a:pt x="28525" y="27000"/>
                  </a:lnTo>
                  <a:lnTo>
                    <a:pt x="19779" y="19379"/>
                  </a:lnTo>
                  <a:lnTo>
                    <a:pt x="1" y="14057"/>
                  </a:lnTo>
                  <a:lnTo>
                    <a:pt x="5227" y="0"/>
                  </a:lnTo>
                  <a:lnTo>
                    <a:pt x="40380" y="3605"/>
                  </a:lnTo>
                  <a:lnTo>
                    <a:pt x="53662" y="9254"/>
                  </a:lnTo>
                  <a:lnTo>
                    <a:pt x="56711" y="17734"/>
                  </a:lnTo>
                  <a:lnTo>
                    <a:pt x="69727" y="26177"/>
                  </a:lnTo>
                  <a:lnTo>
                    <a:pt x="84291" y="20649"/>
                  </a:lnTo>
                  <a:lnTo>
                    <a:pt x="79465" y="38165"/>
                  </a:lnTo>
                  <a:lnTo>
                    <a:pt x="72207" y="46960"/>
                  </a:lnTo>
                  <a:lnTo>
                    <a:pt x="64791" y="54677"/>
                  </a:lnTo>
                  <a:lnTo>
                    <a:pt x="54497" y="63206"/>
                  </a:lnTo>
                  <a:lnTo>
                    <a:pt x="62094" y="63556"/>
                  </a:lnTo>
                  <a:lnTo>
                    <a:pt x="66098" y="74335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29;p52"/>
            <p:cNvSpPr/>
            <p:nvPr/>
          </p:nvSpPr>
          <p:spPr>
            <a:xfrm>
              <a:off x="2241950" y="3529150"/>
              <a:ext cx="49625" cy="247725"/>
            </a:xfrm>
            <a:custGeom>
              <a:avLst/>
              <a:gdLst/>
              <a:ahLst/>
              <a:cxnLst/>
              <a:rect l="l" t="t" r="r" b="b"/>
              <a:pathLst>
                <a:path w="1985" h="9909" fill="none" extrusionOk="0">
                  <a:moveTo>
                    <a:pt x="1984" y="990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30;p52"/>
            <p:cNvSpPr/>
            <p:nvPr/>
          </p:nvSpPr>
          <p:spPr>
            <a:xfrm>
              <a:off x="2241950" y="3400325"/>
              <a:ext cx="441250" cy="371700"/>
            </a:xfrm>
            <a:custGeom>
              <a:avLst/>
              <a:gdLst/>
              <a:ahLst/>
              <a:cxnLst/>
              <a:rect l="l" t="t" r="r" b="b"/>
              <a:pathLst>
                <a:path w="17650" h="14868" fill="none" extrusionOk="0">
                  <a:moveTo>
                    <a:pt x="11952" y="14868"/>
                  </a:moveTo>
                  <a:lnTo>
                    <a:pt x="0" y="4670"/>
                  </a:lnTo>
                  <a:lnTo>
                    <a:pt x="9702" y="1"/>
                  </a:lnTo>
                  <a:lnTo>
                    <a:pt x="17649" y="7489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31;p52"/>
            <p:cNvSpPr/>
            <p:nvPr/>
          </p:nvSpPr>
          <p:spPr>
            <a:xfrm>
              <a:off x="2254050" y="3517075"/>
              <a:ext cx="457575" cy="70475"/>
            </a:xfrm>
            <a:custGeom>
              <a:avLst/>
              <a:gdLst/>
              <a:ahLst/>
              <a:cxnLst/>
              <a:rect l="l" t="t" r="r" b="b"/>
              <a:pathLst>
                <a:path w="18303" h="2819" fill="none" extrusionOk="0">
                  <a:moveTo>
                    <a:pt x="0" y="0"/>
                  </a:moveTo>
                  <a:lnTo>
                    <a:pt x="18303" y="2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32;p52"/>
            <p:cNvSpPr/>
            <p:nvPr/>
          </p:nvSpPr>
          <p:spPr>
            <a:xfrm>
              <a:off x="2463625" y="3784100"/>
              <a:ext cx="77125" cy="358075"/>
            </a:xfrm>
            <a:custGeom>
              <a:avLst/>
              <a:gdLst/>
              <a:ahLst/>
              <a:cxnLst/>
              <a:rect l="l" t="t" r="r" b="b"/>
              <a:pathLst>
                <a:path w="3085" h="14323" fill="none" extrusionOk="0">
                  <a:moveTo>
                    <a:pt x="0" y="14323"/>
                  </a:moveTo>
                  <a:lnTo>
                    <a:pt x="308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33;p52"/>
            <p:cNvSpPr/>
            <p:nvPr/>
          </p:nvSpPr>
          <p:spPr>
            <a:xfrm>
              <a:off x="2540725" y="3772000"/>
              <a:ext cx="128875" cy="445500"/>
            </a:xfrm>
            <a:custGeom>
              <a:avLst/>
              <a:gdLst/>
              <a:ahLst/>
              <a:cxnLst/>
              <a:rect l="l" t="t" r="r" b="b"/>
              <a:pathLst>
                <a:path w="5155" h="17820" fill="none" extrusionOk="0">
                  <a:moveTo>
                    <a:pt x="1" y="1"/>
                  </a:moveTo>
                  <a:lnTo>
                    <a:pt x="5154" y="17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4;p52"/>
            <p:cNvSpPr/>
            <p:nvPr/>
          </p:nvSpPr>
          <p:spPr>
            <a:xfrm>
              <a:off x="2540725" y="3772000"/>
              <a:ext cx="331475" cy="166950"/>
            </a:xfrm>
            <a:custGeom>
              <a:avLst/>
              <a:gdLst/>
              <a:ahLst/>
              <a:cxnLst/>
              <a:rect l="l" t="t" r="r" b="b"/>
              <a:pathLst>
                <a:path w="13259" h="6678" fill="none" extrusionOk="0">
                  <a:moveTo>
                    <a:pt x="1" y="1"/>
                  </a:moveTo>
                  <a:lnTo>
                    <a:pt x="13259" y="667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35;p52"/>
            <p:cNvSpPr/>
            <p:nvPr/>
          </p:nvSpPr>
          <p:spPr>
            <a:xfrm>
              <a:off x="2552825" y="3677050"/>
              <a:ext cx="360525" cy="94975"/>
            </a:xfrm>
            <a:custGeom>
              <a:avLst/>
              <a:gdLst/>
              <a:ahLst/>
              <a:cxnLst/>
              <a:rect l="l" t="t" r="r" b="b"/>
              <a:pathLst>
                <a:path w="14421" h="3799" fill="none" extrusionOk="0">
                  <a:moveTo>
                    <a:pt x="14420" y="0"/>
                  </a:moveTo>
                  <a:lnTo>
                    <a:pt x="1" y="379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36;p52"/>
            <p:cNvSpPr/>
            <p:nvPr/>
          </p:nvSpPr>
          <p:spPr>
            <a:xfrm>
              <a:off x="2221375" y="3772000"/>
              <a:ext cx="75925" cy="244675"/>
            </a:xfrm>
            <a:custGeom>
              <a:avLst/>
              <a:gdLst/>
              <a:ahLst/>
              <a:cxnLst/>
              <a:rect l="l" t="t" r="r" b="b"/>
              <a:pathLst>
                <a:path w="3037" h="9787" fill="none" extrusionOk="0">
                  <a:moveTo>
                    <a:pt x="1" y="9787"/>
                  </a:moveTo>
                  <a:lnTo>
                    <a:pt x="303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37;p52"/>
            <p:cNvSpPr/>
            <p:nvPr/>
          </p:nvSpPr>
          <p:spPr>
            <a:xfrm>
              <a:off x="2297275" y="3772000"/>
              <a:ext cx="166375" cy="370175"/>
            </a:xfrm>
            <a:custGeom>
              <a:avLst/>
              <a:gdLst/>
              <a:ahLst/>
              <a:cxnLst/>
              <a:rect l="l" t="t" r="r" b="b"/>
              <a:pathLst>
                <a:path w="6655" h="14807" fill="none" extrusionOk="0">
                  <a:moveTo>
                    <a:pt x="1" y="1"/>
                  </a:moveTo>
                  <a:lnTo>
                    <a:pt x="6654" y="1480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38;p52"/>
            <p:cNvSpPr/>
            <p:nvPr/>
          </p:nvSpPr>
          <p:spPr>
            <a:xfrm>
              <a:off x="2463625" y="4150925"/>
              <a:ext cx="20875" cy="378350"/>
            </a:xfrm>
            <a:custGeom>
              <a:avLst/>
              <a:gdLst/>
              <a:ahLst/>
              <a:cxnLst/>
              <a:rect l="l" t="t" r="r" b="b"/>
              <a:pathLst>
                <a:path w="835" h="15134" fill="none" extrusionOk="0">
                  <a:moveTo>
                    <a:pt x="0" y="1"/>
                  </a:moveTo>
                  <a:lnTo>
                    <a:pt x="835" y="151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9;p52"/>
            <p:cNvSpPr/>
            <p:nvPr/>
          </p:nvSpPr>
          <p:spPr>
            <a:xfrm>
              <a:off x="2207175" y="4345400"/>
              <a:ext cx="271275" cy="192350"/>
            </a:xfrm>
            <a:custGeom>
              <a:avLst/>
              <a:gdLst/>
              <a:ahLst/>
              <a:cxnLst/>
              <a:rect l="l" t="t" r="r" b="b"/>
              <a:pathLst>
                <a:path w="10851" h="7694" fill="none" extrusionOk="0">
                  <a:moveTo>
                    <a:pt x="0" y="0"/>
                  </a:moveTo>
                  <a:lnTo>
                    <a:pt x="10851" y="76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40;p52"/>
            <p:cNvSpPr/>
            <p:nvPr/>
          </p:nvSpPr>
          <p:spPr>
            <a:xfrm>
              <a:off x="2218950" y="4145500"/>
              <a:ext cx="260425" cy="48100"/>
            </a:xfrm>
            <a:custGeom>
              <a:avLst/>
              <a:gdLst/>
              <a:ahLst/>
              <a:cxnLst/>
              <a:rect l="l" t="t" r="r" b="b"/>
              <a:pathLst>
                <a:path w="10417" h="1924" fill="none" extrusionOk="0">
                  <a:moveTo>
                    <a:pt x="1" y="1923"/>
                  </a:moveTo>
                  <a:lnTo>
                    <a:pt x="1041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41;p52"/>
            <p:cNvSpPr/>
            <p:nvPr/>
          </p:nvSpPr>
          <p:spPr>
            <a:xfrm>
              <a:off x="2473900" y="4150925"/>
              <a:ext cx="190550" cy="75950"/>
            </a:xfrm>
            <a:custGeom>
              <a:avLst/>
              <a:gdLst/>
              <a:ahLst/>
              <a:cxnLst/>
              <a:rect l="l" t="t" r="r" b="b"/>
              <a:pathLst>
                <a:path w="7622" h="3038" fill="none" extrusionOk="0">
                  <a:moveTo>
                    <a:pt x="7621" y="3037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2;p52"/>
            <p:cNvSpPr/>
            <p:nvPr/>
          </p:nvSpPr>
          <p:spPr>
            <a:xfrm>
              <a:off x="2149700" y="4558600"/>
              <a:ext cx="127050" cy="245275"/>
            </a:xfrm>
            <a:custGeom>
              <a:avLst/>
              <a:gdLst/>
              <a:ahLst/>
              <a:cxnLst/>
              <a:rect l="l" t="t" r="r" b="b"/>
              <a:pathLst>
                <a:path w="5082" h="9811" fill="none" extrusionOk="0">
                  <a:moveTo>
                    <a:pt x="1" y="0"/>
                  </a:moveTo>
                  <a:lnTo>
                    <a:pt x="5081" y="981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43;p52"/>
            <p:cNvSpPr/>
            <p:nvPr/>
          </p:nvSpPr>
          <p:spPr>
            <a:xfrm>
              <a:off x="2156650" y="4529250"/>
              <a:ext cx="327850" cy="29375"/>
            </a:xfrm>
            <a:custGeom>
              <a:avLst/>
              <a:gdLst/>
              <a:ahLst/>
              <a:cxnLst/>
              <a:rect l="l" t="t" r="r" b="b"/>
              <a:pathLst>
                <a:path w="13114" h="1175" fill="none" extrusionOk="0">
                  <a:moveTo>
                    <a:pt x="1" y="1174"/>
                  </a:moveTo>
                  <a:lnTo>
                    <a:pt x="1311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44;p52"/>
            <p:cNvSpPr/>
            <p:nvPr/>
          </p:nvSpPr>
          <p:spPr>
            <a:xfrm>
              <a:off x="2077725" y="3529150"/>
              <a:ext cx="164250" cy="333600"/>
            </a:xfrm>
            <a:custGeom>
              <a:avLst/>
              <a:gdLst/>
              <a:ahLst/>
              <a:cxnLst/>
              <a:rect l="l" t="t" r="r" b="b"/>
              <a:pathLst>
                <a:path w="6570" h="13344" fill="none" extrusionOk="0">
                  <a:moveTo>
                    <a:pt x="1" y="13344"/>
                  </a:moveTo>
                  <a:lnTo>
                    <a:pt x="6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45;p52"/>
            <p:cNvSpPr/>
            <p:nvPr/>
          </p:nvSpPr>
          <p:spPr>
            <a:xfrm>
              <a:off x="2297275" y="3772000"/>
              <a:ext cx="243475" cy="25"/>
            </a:xfrm>
            <a:custGeom>
              <a:avLst/>
              <a:gdLst/>
              <a:ahLst/>
              <a:cxnLst/>
              <a:rect l="l" t="t" r="r" b="b"/>
              <a:pathLst>
                <a:path w="9739" h="1" fill="none" extrusionOk="0">
                  <a:moveTo>
                    <a:pt x="1" y="1"/>
                  </a:moveTo>
                  <a:lnTo>
                    <a:pt x="97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46;p52"/>
            <p:cNvSpPr/>
            <p:nvPr/>
          </p:nvSpPr>
          <p:spPr>
            <a:xfrm>
              <a:off x="2206550" y="4150925"/>
              <a:ext cx="267375" cy="201150"/>
            </a:xfrm>
            <a:custGeom>
              <a:avLst/>
              <a:gdLst/>
              <a:ahLst/>
              <a:cxnLst/>
              <a:rect l="l" t="t" r="r" b="b"/>
              <a:pathLst>
                <a:path w="10695" h="8046" fill="none" extrusionOk="0">
                  <a:moveTo>
                    <a:pt x="1" y="8045"/>
                  </a:moveTo>
                  <a:lnTo>
                    <a:pt x="1069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47;p52"/>
            <p:cNvSpPr/>
            <p:nvPr/>
          </p:nvSpPr>
          <p:spPr>
            <a:xfrm>
              <a:off x="412000" y="1451850"/>
              <a:ext cx="148825" cy="202950"/>
            </a:xfrm>
            <a:custGeom>
              <a:avLst/>
              <a:gdLst/>
              <a:ahLst/>
              <a:cxnLst/>
              <a:rect l="l" t="t" r="r" b="b"/>
              <a:pathLst>
                <a:path w="5953" h="8118" fill="none" extrusionOk="0">
                  <a:moveTo>
                    <a:pt x="1" y="0"/>
                  </a:moveTo>
                  <a:lnTo>
                    <a:pt x="5952" y="811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8;p52"/>
            <p:cNvSpPr/>
            <p:nvPr/>
          </p:nvSpPr>
          <p:spPr>
            <a:xfrm>
              <a:off x="300100" y="1654775"/>
              <a:ext cx="272525" cy="116750"/>
            </a:xfrm>
            <a:custGeom>
              <a:avLst/>
              <a:gdLst/>
              <a:ahLst/>
              <a:cxnLst/>
              <a:rect l="l" t="t" r="r" b="b"/>
              <a:pathLst>
                <a:path w="10901" h="4670" fill="none" extrusionOk="0">
                  <a:moveTo>
                    <a:pt x="1" y="4670"/>
                  </a:moveTo>
                  <a:lnTo>
                    <a:pt x="10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9;p52"/>
            <p:cNvSpPr/>
            <p:nvPr/>
          </p:nvSpPr>
          <p:spPr>
            <a:xfrm>
              <a:off x="564725" y="1658100"/>
              <a:ext cx="223825" cy="252225"/>
            </a:xfrm>
            <a:custGeom>
              <a:avLst/>
              <a:gdLst/>
              <a:ahLst/>
              <a:cxnLst/>
              <a:rect l="l" t="t" r="r" b="b"/>
              <a:pathLst>
                <a:path w="8953" h="10089" fill="none" extrusionOk="0">
                  <a:moveTo>
                    <a:pt x="1" y="0"/>
                  </a:moveTo>
                  <a:lnTo>
                    <a:pt x="8952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0;p52"/>
            <p:cNvSpPr/>
            <p:nvPr/>
          </p:nvSpPr>
          <p:spPr>
            <a:xfrm>
              <a:off x="809075" y="1695300"/>
              <a:ext cx="109500" cy="215025"/>
            </a:xfrm>
            <a:custGeom>
              <a:avLst/>
              <a:gdLst/>
              <a:ahLst/>
              <a:cxnLst/>
              <a:rect l="l" t="t" r="r" b="b"/>
              <a:pathLst>
                <a:path w="4380" h="8601" fill="none" extrusionOk="0">
                  <a:moveTo>
                    <a:pt x="1" y="8601"/>
                  </a:moveTo>
                  <a:lnTo>
                    <a:pt x="438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51;p52"/>
            <p:cNvSpPr/>
            <p:nvPr/>
          </p:nvSpPr>
          <p:spPr>
            <a:xfrm>
              <a:off x="560800" y="1654775"/>
              <a:ext cx="369875" cy="40550"/>
            </a:xfrm>
            <a:custGeom>
              <a:avLst/>
              <a:gdLst/>
              <a:ahLst/>
              <a:cxnLst/>
              <a:rect l="l" t="t" r="r" b="b"/>
              <a:pathLst>
                <a:path w="14795" h="1622" fill="none" extrusionOk="0">
                  <a:moveTo>
                    <a:pt x="14795" y="1621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2;p52"/>
            <p:cNvSpPr/>
            <p:nvPr/>
          </p:nvSpPr>
          <p:spPr>
            <a:xfrm>
              <a:off x="560800" y="1525625"/>
              <a:ext cx="722200" cy="129175"/>
            </a:xfrm>
            <a:custGeom>
              <a:avLst/>
              <a:gdLst/>
              <a:ahLst/>
              <a:cxnLst/>
              <a:rect l="l" t="t" r="r" b="b"/>
              <a:pathLst>
                <a:path w="28888" h="5167" fill="none" extrusionOk="0">
                  <a:moveTo>
                    <a:pt x="28887" y="1"/>
                  </a:moveTo>
                  <a:lnTo>
                    <a:pt x="0" y="51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53;p52"/>
            <p:cNvSpPr/>
            <p:nvPr/>
          </p:nvSpPr>
          <p:spPr>
            <a:xfrm>
              <a:off x="1154750" y="1525625"/>
              <a:ext cx="128250" cy="363850"/>
            </a:xfrm>
            <a:custGeom>
              <a:avLst/>
              <a:gdLst/>
              <a:ahLst/>
              <a:cxnLst/>
              <a:rect l="l" t="t" r="r" b="b"/>
              <a:pathLst>
                <a:path w="5130" h="14554" fill="none" extrusionOk="0">
                  <a:moveTo>
                    <a:pt x="5129" y="1"/>
                  </a:moveTo>
                  <a:lnTo>
                    <a:pt x="0" y="14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54;p52"/>
            <p:cNvSpPr/>
            <p:nvPr/>
          </p:nvSpPr>
          <p:spPr>
            <a:xfrm>
              <a:off x="918550" y="1695300"/>
              <a:ext cx="236225" cy="194175"/>
            </a:xfrm>
            <a:custGeom>
              <a:avLst/>
              <a:gdLst/>
              <a:ahLst/>
              <a:cxnLst/>
              <a:rect l="l" t="t" r="r" b="b"/>
              <a:pathLst>
                <a:path w="9449" h="7767" fill="none" extrusionOk="0">
                  <a:moveTo>
                    <a:pt x="1" y="0"/>
                  </a:moveTo>
                  <a:lnTo>
                    <a:pt x="9448" y="77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55;p52"/>
            <p:cNvSpPr/>
            <p:nvPr/>
          </p:nvSpPr>
          <p:spPr>
            <a:xfrm>
              <a:off x="995075" y="1889450"/>
              <a:ext cx="159700" cy="215350"/>
            </a:xfrm>
            <a:custGeom>
              <a:avLst/>
              <a:gdLst/>
              <a:ahLst/>
              <a:cxnLst/>
              <a:rect l="l" t="t" r="r" b="b"/>
              <a:pathLst>
                <a:path w="6388" h="8614" fill="none" extrusionOk="0">
                  <a:moveTo>
                    <a:pt x="0" y="8613"/>
                  </a:moveTo>
                  <a:lnTo>
                    <a:pt x="638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6;p52"/>
            <p:cNvSpPr/>
            <p:nvPr/>
          </p:nvSpPr>
          <p:spPr>
            <a:xfrm>
              <a:off x="918550" y="1525625"/>
              <a:ext cx="364450" cy="169700"/>
            </a:xfrm>
            <a:custGeom>
              <a:avLst/>
              <a:gdLst/>
              <a:ahLst/>
              <a:cxnLst/>
              <a:rect l="l" t="t" r="r" b="b"/>
              <a:pathLst>
                <a:path w="14578" h="6788" fill="none" extrusionOk="0">
                  <a:moveTo>
                    <a:pt x="1" y="6787"/>
                  </a:moveTo>
                  <a:lnTo>
                    <a:pt x="1457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57;p52"/>
            <p:cNvSpPr/>
            <p:nvPr/>
          </p:nvSpPr>
          <p:spPr>
            <a:xfrm>
              <a:off x="1154750" y="1889450"/>
              <a:ext cx="176025" cy="242250"/>
            </a:xfrm>
            <a:custGeom>
              <a:avLst/>
              <a:gdLst/>
              <a:ahLst/>
              <a:cxnLst/>
              <a:rect l="l" t="t" r="r" b="b"/>
              <a:pathLst>
                <a:path w="7041" h="9690" fill="none" extrusionOk="0">
                  <a:moveTo>
                    <a:pt x="0" y="0"/>
                  </a:moveTo>
                  <a:lnTo>
                    <a:pt x="7041" y="9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8;p52"/>
            <p:cNvSpPr/>
            <p:nvPr/>
          </p:nvSpPr>
          <p:spPr>
            <a:xfrm>
              <a:off x="1330750" y="1821700"/>
              <a:ext cx="129150" cy="310000"/>
            </a:xfrm>
            <a:custGeom>
              <a:avLst/>
              <a:gdLst/>
              <a:ahLst/>
              <a:cxnLst/>
              <a:rect l="l" t="t" r="r" b="b"/>
              <a:pathLst>
                <a:path w="5166" h="12400" fill="none" extrusionOk="0">
                  <a:moveTo>
                    <a:pt x="1" y="12400"/>
                  </a:moveTo>
                  <a:lnTo>
                    <a:pt x="516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59;p52"/>
            <p:cNvSpPr/>
            <p:nvPr/>
          </p:nvSpPr>
          <p:spPr>
            <a:xfrm>
              <a:off x="1459875" y="1666875"/>
              <a:ext cx="175750" cy="154850"/>
            </a:xfrm>
            <a:custGeom>
              <a:avLst/>
              <a:gdLst/>
              <a:ahLst/>
              <a:cxnLst/>
              <a:rect l="l" t="t" r="r" b="b"/>
              <a:pathLst>
                <a:path w="7030" h="6194" fill="none" extrusionOk="0">
                  <a:moveTo>
                    <a:pt x="1" y="6194"/>
                  </a:moveTo>
                  <a:lnTo>
                    <a:pt x="702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60;p52"/>
            <p:cNvSpPr/>
            <p:nvPr/>
          </p:nvSpPr>
          <p:spPr>
            <a:xfrm>
              <a:off x="1154750" y="1821700"/>
              <a:ext cx="305150" cy="67775"/>
            </a:xfrm>
            <a:custGeom>
              <a:avLst/>
              <a:gdLst/>
              <a:ahLst/>
              <a:cxnLst/>
              <a:rect l="l" t="t" r="r" b="b"/>
              <a:pathLst>
                <a:path w="12206" h="2711" fill="none" extrusionOk="0">
                  <a:moveTo>
                    <a:pt x="0" y="2710"/>
                  </a:moveTo>
                  <a:lnTo>
                    <a:pt x="122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61;p52"/>
            <p:cNvSpPr/>
            <p:nvPr/>
          </p:nvSpPr>
          <p:spPr>
            <a:xfrm>
              <a:off x="1459875" y="1821700"/>
              <a:ext cx="134300" cy="433400"/>
            </a:xfrm>
            <a:custGeom>
              <a:avLst/>
              <a:gdLst/>
              <a:ahLst/>
              <a:cxnLst/>
              <a:rect l="l" t="t" r="r" b="b"/>
              <a:pathLst>
                <a:path w="5372" h="17336" fill="none" extrusionOk="0">
                  <a:moveTo>
                    <a:pt x="1" y="1"/>
                  </a:moveTo>
                  <a:lnTo>
                    <a:pt x="5372" y="17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62;p52"/>
            <p:cNvSpPr/>
            <p:nvPr/>
          </p:nvSpPr>
          <p:spPr>
            <a:xfrm>
              <a:off x="1594150" y="1889450"/>
              <a:ext cx="113150" cy="365650"/>
            </a:xfrm>
            <a:custGeom>
              <a:avLst/>
              <a:gdLst/>
              <a:ahLst/>
              <a:cxnLst/>
              <a:rect l="l" t="t" r="r" b="b"/>
              <a:pathLst>
                <a:path w="4526" h="14626" fill="none" extrusionOk="0">
                  <a:moveTo>
                    <a:pt x="1" y="14625"/>
                  </a:moveTo>
                  <a:lnTo>
                    <a:pt x="452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3;p52"/>
            <p:cNvSpPr/>
            <p:nvPr/>
          </p:nvSpPr>
          <p:spPr>
            <a:xfrm>
              <a:off x="1115425" y="2255075"/>
              <a:ext cx="478750" cy="165450"/>
            </a:xfrm>
            <a:custGeom>
              <a:avLst/>
              <a:gdLst/>
              <a:ahLst/>
              <a:cxnLst/>
              <a:rect l="l" t="t" r="r" b="b"/>
              <a:pathLst>
                <a:path w="19150" h="6618" fill="none" extrusionOk="0">
                  <a:moveTo>
                    <a:pt x="1" y="6617"/>
                  </a:moveTo>
                  <a:lnTo>
                    <a:pt x="1915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4;p52"/>
            <p:cNvSpPr/>
            <p:nvPr/>
          </p:nvSpPr>
          <p:spPr>
            <a:xfrm>
              <a:off x="1530050" y="2255075"/>
              <a:ext cx="64125" cy="314825"/>
            </a:xfrm>
            <a:custGeom>
              <a:avLst/>
              <a:gdLst/>
              <a:ahLst/>
              <a:cxnLst/>
              <a:rect l="l" t="t" r="r" b="b"/>
              <a:pathLst>
                <a:path w="2565" h="12593" fill="none" extrusionOk="0">
                  <a:moveTo>
                    <a:pt x="2565" y="0"/>
                  </a:moveTo>
                  <a:lnTo>
                    <a:pt x="0" y="1259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65;p52"/>
            <p:cNvSpPr/>
            <p:nvPr/>
          </p:nvSpPr>
          <p:spPr>
            <a:xfrm>
              <a:off x="1231250" y="2569875"/>
              <a:ext cx="310925" cy="132800"/>
            </a:xfrm>
            <a:custGeom>
              <a:avLst/>
              <a:gdLst/>
              <a:ahLst/>
              <a:cxnLst/>
              <a:rect l="l" t="t" r="r" b="b"/>
              <a:pathLst>
                <a:path w="12437" h="5312" fill="none" extrusionOk="0">
                  <a:moveTo>
                    <a:pt x="1" y="5311"/>
                  </a:moveTo>
                  <a:lnTo>
                    <a:pt x="1243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66;p52"/>
            <p:cNvSpPr/>
            <p:nvPr/>
          </p:nvSpPr>
          <p:spPr>
            <a:xfrm>
              <a:off x="1113325" y="2131675"/>
              <a:ext cx="217450" cy="283400"/>
            </a:xfrm>
            <a:custGeom>
              <a:avLst/>
              <a:gdLst/>
              <a:ahLst/>
              <a:cxnLst/>
              <a:rect l="l" t="t" r="r" b="b"/>
              <a:pathLst>
                <a:path w="8698" h="11336" fill="none" extrusionOk="0">
                  <a:moveTo>
                    <a:pt x="8698" y="1"/>
                  </a:moveTo>
                  <a:lnTo>
                    <a:pt x="0" y="11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67;p52"/>
            <p:cNvSpPr/>
            <p:nvPr/>
          </p:nvSpPr>
          <p:spPr>
            <a:xfrm>
              <a:off x="1330750" y="2131675"/>
              <a:ext cx="284300" cy="114950"/>
            </a:xfrm>
            <a:custGeom>
              <a:avLst/>
              <a:gdLst/>
              <a:ahLst/>
              <a:cxnLst/>
              <a:rect l="l" t="t" r="r" b="b"/>
              <a:pathLst>
                <a:path w="11372" h="4598" fill="none" extrusionOk="0">
                  <a:moveTo>
                    <a:pt x="1" y="1"/>
                  </a:moveTo>
                  <a:lnTo>
                    <a:pt x="11372" y="459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8;p52"/>
            <p:cNvSpPr/>
            <p:nvPr/>
          </p:nvSpPr>
          <p:spPr>
            <a:xfrm>
              <a:off x="1615025" y="2089950"/>
              <a:ext cx="422200" cy="156675"/>
            </a:xfrm>
            <a:custGeom>
              <a:avLst/>
              <a:gdLst/>
              <a:ahLst/>
              <a:cxnLst/>
              <a:rect l="l" t="t" r="r" b="b"/>
              <a:pathLst>
                <a:path w="16888" h="6267" fill="none" extrusionOk="0">
                  <a:moveTo>
                    <a:pt x="1" y="6267"/>
                  </a:moveTo>
                  <a:lnTo>
                    <a:pt x="1688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9;p52"/>
            <p:cNvSpPr/>
            <p:nvPr/>
          </p:nvSpPr>
          <p:spPr>
            <a:xfrm>
              <a:off x="2037200" y="2089950"/>
              <a:ext cx="233500" cy="303650"/>
            </a:xfrm>
            <a:custGeom>
              <a:avLst/>
              <a:gdLst/>
              <a:ahLst/>
              <a:cxnLst/>
              <a:rect l="l" t="t" r="r" b="b"/>
              <a:pathLst>
                <a:path w="9340" h="12146" fill="none" extrusionOk="0">
                  <a:moveTo>
                    <a:pt x="1" y="0"/>
                  </a:moveTo>
                  <a:lnTo>
                    <a:pt x="9339" y="12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70;p52"/>
            <p:cNvSpPr/>
            <p:nvPr/>
          </p:nvSpPr>
          <p:spPr>
            <a:xfrm>
              <a:off x="1596875" y="2246600"/>
              <a:ext cx="673825" cy="127050"/>
            </a:xfrm>
            <a:custGeom>
              <a:avLst/>
              <a:gdLst/>
              <a:ahLst/>
              <a:cxnLst/>
              <a:rect l="l" t="t" r="r" b="b"/>
              <a:pathLst>
                <a:path w="26953" h="5082" fill="none" extrusionOk="0">
                  <a:moveTo>
                    <a:pt x="26952" y="508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71;p52"/>
            <p:cNvSpPr/>
            <p:nvPr/>
          </p:nvSpPr>
          <p:spPr>
            <a:xfrm>
              <a:off x="1596875" y="2246600"/>
              <a:ext cx="316975" cy="555875"/>
            </a:xfrm>
            <a:custGeom>
              <a:avLst/>
              <a:gdLst/>
              <a:ahLst/>
              <a:cxnLst/>
              <a:rect l="l" t="t" r="r" b="b"/>
              <a:pathLst>
                <a:path w="12679" h="22235" fill="none" extrusionOk="0">
                  <a:moveTo>
                    <a:pt x="1" y="1"/>
                  </a:moveTo>
                  <a:lnTo>
                    <a:pt x="12678" y="222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72;p52"/>
            <p:cNvSpPr/>
            <p:nvPr/>
          </p:nvSpPr>
          <p:spPr>
            <a:xfrm>
              <a:off x="1596875" y="2246600"/>
              <a:ext cx="507800" cy="355075"/>
            </a:xfrm>
            <a:custGeom>
              <a:avLst/>
              <a:gdLst/>
              <a:ahLst/>
              <a:cxnLst/>
              <a:rect l="l" t="t" r="r" b="b"/>
              <a:pathLst>
                <a:path w="20312" h="14203" fill="none" extrusionOk="0">
                  <a:moveTo>
                    <a:pt x="1" y="1"/>
                  </a:moveTo>
                  <a:lnTo>
                    <a:pt x="20311" y="142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73;p52"/>
            <p:cNvSpPr/>
            <p:nvPr/>
          </p:nvSpPr>
          <p:spPr>
            <a:xfrm>
              <a:off x="1530050" y="2569875"/>
              <a:ext cx="383800" cy="232600"/>
            </a:xfrm>
            <a:custGeom>
              <a:avLst/>
              <a:gdLst/>
              <a:ahLst/>
              <a:cxnLst/>
              <a:rect l="l" t="t" r="r" b="b"/>
              <a:pathLst>
                <a:path w="15352" h="9304" fill="none" extrusionOk="0">
                  <a:moveTo>
                    <a:pt x="0" y="1"/>
                  </a:moveTo>
                  <a:lnTo>
                    <a:pt x="15351" y="930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74;p52"/>
            <p:cNvSpPr/>
            <p:nvPr/>
          </p:nvSpPr>
          <p:spPr>
            <a:xfrm>
              <a:off x="1530050" y="2569875"/>
              <a:ext cx="126425" cy="445800"/>
            </a:xfrm>
            <a:custGeom>
              <a:avLst/>
              <a:gdLst/>
              <a:ahLst/>
              <a:cxnLst/>
              <a:rect l="l" t="t" r="r" b="b"/>
              <a:pathLst>
                <a:path w="5057" h="17832" fill="none" extrusionOk="0">
                  <a:moveTo>
                    <a:pt x="5057" y="17832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75;p52"/>
            <p:cNvSpPr/>
            <p:nvPr/>
          </p:nvSpPr>
          <p:spPr>
            <a:xfrm>
              <a:off x="1497375" y="3024425"/>
              <a:ext cx="164850" cy="32675"/>
            </a:xfrm>
            <a:custGeom>
              <a:avLst/>
              <a:gdLst/>
              <a:ahLst/>
              <a:cxnLst/>
              <a:rect l="l" t="t" r="r" b="b"/>
              <a:pathLst>
                <a:path w="6594" h="1307" fill="none" extrusionOk="0">
                  <a:moveTo>
                    <a:pt x="1" y="1307"/>
                  </a:moveTo>
                  <a:lnTo>
                    <a:pt x="65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6;p52"/>
            <p:cNvSpPr/>
            <p:nvPr/>
          </p:nvSpPr>
          <p:spPr>
            <a:xfrm>
              <a:off x="1662200" y="3024425"/>
              <a:ext cx="151250" cy="218975"/>
            </a:xfrm>
            <a:custGeom>
              <a:avLst/>
              <a:gdLst/>
              <a:ahLst/>
              <a:cxnLst/>
              <a:rect l="l" t="t" r="r" b="b"/>
              <a:pathLst>
                <a:path w="6050" h="8759" fill="none" extrusionOk="0">
                  <a:moveTo>
                    <a:pt x="1" y="0"/>
                  </a:moveTo>
                  <a:lnTo>
                    <a:pt x="6049" y="875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7;p52"/>
            <p:cNvSpPr/>
            <p:nvPr/>
          </p:nvSpPr>
          <p:spPr>
            <a:xfrm>
              <a:off x="1813725" y="3036525"/>
              <a:ext cx="32675" cy="206275"/>
            </a:xfrm>
            <a:custGeom>
              <a:avLst/>
              <a:gdLst/>
              <a:ahLst/>
              <a:cxnLst/>
              <a:rect l="l" t="t" r="r" b="b"/>
              <a:pathLst>
                <a:path w="1307" h="8251" fill="none" extrusionOk="0">
                  <a:moveTo>
                    <a:pt x="0" y="8250"/>
                  </a:moveTo>
                  <a:lnTo>
                    <a:pt x="130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78;p52"/>
            <p:cNvSpPr/>
            <p:nvPr/>
          </p:nvSpPr>
          <p:spPr>
            <a:xfrm>
              <a:off x="1813425" y="3243375"/>
              <a:ext cx="145175" cy="50525"/>
            </a:xfrm>
            <a:custGeom>
              <a:avLst/>
              <a:gdLst/>
              <a:ahLst/>
              <a:cxnLst/>
              <a:rect l="l" t="t" r="r" b="b"/>
              <a:pathLst>
                <a:path w="5807" h="2021" fill="none" extrusionOk="0">
                  <a:moveTo>
                    <a:pt x="0" y="0"/>
                  </a:moveTo>
                  <a:lnTo>
                    <a:pt x="5807" y="2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79;p52"/>
            <p:cNvSpPr/>
            <p:nvPr/>
          </p:nvSpPr>
          <p:spPr>
            <a:xfrm>
              <a:off x="1949200" y="3290550"/>
              <a:ext cx="52350" cy="323300"/>
            </a:xfrm>
            <a:custGeom>
              <a:avLst/>
              <a:gdLst/>
              <a:ahLst/>
              <a:cxnLst/>
              <a:rect l="l" t="t" r="r" b="b"/>
              <a:pathLst>
                <a:path w="2094" h="12932" fill="none" extrusionOk="0">
                  <a:moveTo>
                    <a:pt x="1" y="1"/>
                  </a:moveTo>
                  <a:lnTo>
                    <a:pt x="2093" y="129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80;p52"/>
            <p:cNvSpPr/>
            <p:nvPr/>
          </p:nvSpPr>
          <p:spPr>
            <a:xfrm>
              <a:off x="1113325" y="2415050"/>
              <a:ext cx="416750" cy="154850"/>
            </a:xfrm>
            <a:custGeom>
              <a:avLst/>
              <a:gdLst/>
              <a:ahLst/>
              <a:cxnLst/>
              <a:rect l="l" t="t" r="r" b="b"/>
              <a:pathLst>
                <a:path w="16670" h="6194" fill="none" extrusionOk="0">
                  <a:moveTo>
                    <a:pt x="0" y="0"/>
                  </a:moveTo>
                  <a:lnTo>
                    <a:pt x="16669" y="61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81;p52"/>
            <p:cNvSpPr/>
            <p:nvPr/>
          </p:nvSpPr>
          <p:spPr>
            <a:xfrm>
              <a:off x="2032675" y="1784200"/>
              <a:ext cx="84100" cy="296100"/>
            </a:xfrm>
            <a:custGeom>
              <a:avLst/>
              <a:gdLst/>
              <a:ahLst/>
              <a:cxnLst/>
              <a:rect l="l" t="t" r="r" b="b"/>
              <a:pathLst>
                <a:path w="3364" h="11844" fill="none" extrusionOk="0">
                  <a:moveTo>
                    <a:pt x="0" y="11843"/>
                  </a:moveTo>
                  <a:lnTo>
                    <a:pt x="336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2;p52"/>
            <p:cNvSpPr/>
            <p:nvPr/>
          </p:nvSpPr>
          <p:spPr>
            <a:xfrm>
              <a:off x="2116750" y="1784200"/>
              <a:ext cx="275225" cy="167575"/>
            </a:xfrm>
            <a:custGeom>
              <a:avLst/>
              <a:gdLst/>
              <a:ahLst/>
              <a:cxnLst/>
              <a:rect l="l" t="t" r="r" b="b"/>
              <a:pathLst>
                <a:path w="11009" h="6703" fill="none" extrusionOk="0">
                  <a:moveTo>
                    <a:pt x="0" y="1"/>
                  </a:moveTo>
                  <a:lnTo>
                    <a:pt x="11008" y="6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83;p52"/>
            <p:cNvSpPr/>
            <p:nvPr/>
          </p:nvSpPr>
          <p:spPr>
            <a:xfrm>
              <a:off x="1166850" y="792275"/>
              <a:ext cx="1104150" cy="510800"/>
            </a:xfrm>
            <a:custGeom>
              <a:avLst/>
              <a:gdLst/>
              <a:ahLst/>
              <a:cxnLst/>
              <a:rect l="l" t="t" r="r" b="b"/>
              <a:pathLst>
                <a:path w="44166" h="20432" fill="none" extrusionOk="0">
                  <a:moveTo>
                    <a:pt x="7041" y="11529"/>
                  </a:moveTo>
                  <a:lnTo>
                    <a:pt x="22440" y="4162"/>
                  </a:lnTo>
                  <a:lnTo>
                    <a:pt x="34815" y="0"/>
                  </a:lnTo>
                  <a:lnTo>
                    <a:pt x="44166" y="484"/>
                  </a:lnTo>
                  <a:lnTo>
                    <a:pt x="38964" y="8565"/>
                  </a:lnTo>
                  <a:lnTo>
                    <a:pt x="33012" y="10065"/>
                  </a:lnTo>
                  <a:lnTo>
                    <a:pt x="22440" y="4839"/>
                  </a:lnTo>
                  <a:lnTo>
                    <a:pt x="18750" y="15424"/>
                  </a:lnTo>
                  <a:cubicBezTo>
                    <a:pt x="18750" y="15424"/>
                    <a:pt x="6206" y="11154"/>
                    <a:pt x="6557" y="11516"/>
                  </a:cubicBezTo>
                  <a:lnTo>
                    <a:pt x="0" y="204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84;p52"/>
            <p:cNvSpPr/>
            <p:nvPr/>
          </p:nvSpPr>
          <p:spPr>
            <a:xfrm>
              <a:off x="1154750" y="1080175"/>
              <a:ext cx="231975" cy="222900"/>
            </a:xfrm>
            <a:custGeom>
              <a:avLst/>
              <a:gdLst/>
              <a:ahLst/>
              <a:cxnLst/>
              <a:rect l="l" t="t" r="r" b="b"/>
              <a:pathLst>
                <a:path w="9279" h="8916" fill="none" extrusionOk="0">
                  <a:moveTo>
                    <a:pt x="0" y="8916"/>
                  </a:moveTo>
                  <a:lnTo>
                    <a:pt x="9279" y="6883"/>
                  </a:lnTo>
                  <a:lnTo>
                    <a:pt x="704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85;p52"/>
            <p:cNvSpPr/>
            <p:nvPr/>
          </p:nvSpPr>
          <p:spPr>
            <a:xfrm>
              <a:off x="1382775" y="1177850"/>
              <a:ext cx="252850" cy="62325"/>
            </a:xfrm>
            <a:custGeom>
              <a:avLst/>
              <a:gdLst/>
              <a:ahLst/>
              <a:cxnLst/>
              <a:rect l="l" t="t" r="r" b="b"/>
              <a:pathLst>
                <a:path w="10114" h="2493" fill="none" extrusionOk="0">
                  <a:moveTo>
                    <a:pt x="0" y="2493"/>
                  </a:moveTo>
                  <a:lnTo>
                    <a:pt x="1011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86;p52"/>
            <p:cNvSpPr/>
            <p:nvPr/>
          </p:nvSpPr>
          <p:spPr>
            <a:xfrm>
              <a:off x="1647375" y="1043875"/>
              <a:ext cx="344800" cy="134000"/>
            </a:xfrm>
            <a:custGeom>
              <a:avLst/>
              <a:gdLst/>
              <a:ahLst/>
              <a:cxnLst/>
              <a:rect l="l" t="t" r="r" b="b"/>
              <a:pathLst>
                <a:path w="13792" h="5360" fill="none" extrusionOk="0">
                  <a:moveTo>
                    <a:pt x="1" y="5360"/>
                  </a:moveTo>
                  <a:lnTo>
                    <a:pt x="1379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87;p52"/>
            <p:cNvSpPr/>
            <p:nvPr/>
          </p:nvSpPr>
          <p:spPr>
            <a:xfrm>
              <a:off x="1992150" y="792275"/>
              <a:ext cx="54750" cy="263725"/>
            </a:xfrm>
            <a:custGeom>
              <a:avLst/>
              <a:gdLst/>
              <a:ahLst/>
              <a:cxnLst/>
              <a:rect l="l" t="t" r="r" b="b"/>
              <a:pathLst>
                <a:path w="2190" h="10549" fill="none" extrusionOk="0">
                  <a:moveTo>
                    <a:pt x="0" y="10549"/>
                  </a:moveTo>
                  <a:lnTo>
                    <a:pt x="219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88;p52"/>
            <p:cNvSpPr/>
            <p:nvPr/>
          </p:nvSpPr>
          <p:spPr>
            <a:xfrm>
              <a:off x="2046875" y="792275"/>
              <a:ext cx="82000" cy="202025"/>
            </a:xfrm>
            <a:custGeom>
              <a:avLst/>
              <a:gdLst/>
              <a:ahLst/>
              <a:cxnLst/>
              <a:rect l="l" t="t" r="r" b="b"/>
              <a:pathLst>
                <a:path w="3280" h="8081" fill="none" extrusionOk="0">
                  <a:moveTo>
                    <a:pt x="1" y="0"/>
                  </a:moveTo>
                  <a:lnTo>
                    <a:pt x="3279" y="808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89;p52"/>
            <p:cNvSpPr/>
            <p:nvPr/>
          </p:nvSpPr>
          <p:spPr>
            <a:xfrm>
              <a:off x="1509175" y="1303050"/>
              <a:ext cx="189350" cy="181475"/>
            </a:xfrm>
            <a:custGeom>
              <a:avLst/>
              <a:gdLst/>
              <a:ahLst/>
              <a:cxnLst/>
              <a:rect l="l" t="t" r="r" b="b"/>
              <a:pathLst>
                <a:path w="7574" h="7259" fill="none" extrusionOk="0">
                  <a:moveTo>
                    <a:pt x="1" y="2323"/>
                  </a:moveTo>
                  <a:lnTo>
                    <a:pt x="2577" y="7259"/>
                  </a:lnTo>
                  <a:lnTo>
                    <a:pt x="7573" y="4114"/>
                  </a:lnTo>
                  <a:lnTo>
                    <a:pt x="5541" y="1"/>
                  </a:lnTo>
                  <a:lnTo>
                    <a:pt x="352" y="232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90;p52"/>
            <p:cNvSpPr/>
            <p:nvPr/>
          </p:nvSpPr>
          <p:spPr>
            <a:xfrm>
              <a:off x="1850300" y="1393775"/>
              <a:ext cx="487825" cy="350525"/>
            </a:xfrm>
            <a:custGeom>
              <a:avLst/>
              <a:gdLst/>
              <a:ahLst/>
              <a:cxnLst/>
              <a:rect l="l" t="t" r="r" b="b"/>
              <a:pathLst>
                <a:path w="19513" h="14021" fill="none" extrusionOk="0">
                  <a:moveTo>
                    <a:pt x="19513" y="14021"/>
                  </a:moveTo>
                  <a:lnTo>
                    <a:pt x="14844" y="968"/>
                  </a:lnTo>
                  <a:lnTo>
                    <a:pt x="5674" y="1"/>
                  </a:lnTo>
                  <a:lnTo>
                    <a:pt x="1" y="968"/>
                  </a:lnTo>
                  <a:lnTo>
                    <a:pt x="8977" y="2674"/>
                  </a:lnTo>
                  <a:lnTo>
                    <a:pt x="14360" y="10102"/>
                  </a:lnTo>
                  <a:lnTo>
                    <a:pt x="19029" y="14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91;p52"/>
            <p:cNvSpPr/>
            <p:nvPr/>
          </p:nvSpPr>
          <p:spPr>
            <a:xfrm>
              <a:off x="1787100" y="1207200"/>
              <a:ext cx="158800" cy="32975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92;p52"/>
            <p:cNvSpPr/>
            <p:nvPr/>
          </p:nvSpPr>
          <p:spPr>
            <a:xfrm>
              <a:off x="1585700" y="1315150"/>
              <a:ext cx="49925" cy="169675"/>
            </a:xfrm>
            <a:custGeom>
              <a:avLst/>
              <a:gdLst/>
              <a:ahLst/>
              <a:cxnLst/>
              <a:rect l="l" t="t" r="r" b="b"/>
              <a:pathLst>
                <a:path w="1997" h="6787" fill="none" extrusionOk="0">
                  <a:moveTo>
                    <a:pt x="0" y="6787"/>
                  </a:moveTo>
                  <a:lnTo>
                    <a:pt x="199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93;p52"/>
            <p:cNvSpPr/>
            <p:nvPr/>
          </p:nvSpPr>
          <p:spPr>
            <a:xfrm>
              <a:off x="1517950" y="1361125"/>
              <a:ext cx="180575" cy="44775"/>
            </a:xfrm>
            <a:custGeom>
              <a:avLst/>
              <a:gdLst/>
              <a:ahLst/>
              <a:cxnLst/>
              <a:rect l="l" t="t" r="r" b="b"/>
              <a:pathLst>
                <a:path w="7223" h="1791" fill="none" extrusionOk="0">
                  <a:moveTo>
                    <a:pt x="7222" y="179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94;p52"/>
            <p:cNvSpPr/>
            <p:nvPr/>
          </p:nvSpPr>
          <p:spPr>
            <a:xfrm>
              <a:off x="2004250" y="1395000"/>
              <a:ext cx="70475" cy="65350"/>
            </a:xfrm>
            <a:custGeom>
              <a:avLst/>
              <a:gdLst/>
              <a:ahLst/>
              <a:cxnLst/>
              <a:rect l="l" t="t" r="r" b="b"/>
              <a:pathLst>
                <a:path w="2819" h="2614" fill="none" extrusionOk="0">
                  <a:moveTo>
                    <a:pt x="2819" y="2613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95;p52"/>
            <p:cNvSpPr/>
            <p:nvPr/>
          </p:nvSpPr>
          <p:spPr>
            <a:xfrm>
              <a:off x="2074700" y="1417975"/>
              <a:ext cx="134600" cy="42375"/>
            </a:xfrm>
            <a:custGeom>
              <a:avLst/>
              <a:gdLst/>
              <a:ahLst/>
              <a:cxnLst/>
              <a:rect l="l" t="t" r="r" b="b"/>
              <a:pathLst>
                <a:path w="5384" h="1695" fill="none" extrusionOk="0">
                  <a:moveTo>
                    <a:pt x="1" y="1694"/>
                  </a:moveTo>
                  <a:lnTo>
                    <a:pt x="53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96;p52"/>
            <p:cNvSpPr/>
            <p:nvPr/>
          </p:nvSpPr>
          <p:spPr>
            <a:xfrm>
              <a:off x="2209275" y="1417975"/>
              <a:ext cx="25" cy="228050"/>
            </a:xfrm>
            <a:custGeom>
              <a:avLst/>
              <a:gdLst/>
              <a:ahLst/>
              <a:cxnLst/>
              <a:rect l="l" t="t" r="r" b="b"/>
              <a:pathLst>
                <a:path w="1" h="9122" fill="none" extrusionOk="0">
                  <a:moveTo>
                    <a:pt x="1" y="0"/>
                  </a:moveTo>
                  <a:lnTo>
                    <a:pt x="1" y="91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97;p52"/>
            <p:cNvSpPr/>
            <p:nvPr/>
          </p:nvSpPr>
          <p:spPr>
            <a:xfrm>
              <a:off x="2442750" y="780475"/>
              <a:ext cx="856175" cy="991650"/>
            </a:xfrm>
            <a:custGeom>
              <a:avLst/>
              <a:gdLst/>
              <a:ahLst/>
              <a:cxnLst/>
              <a:rect l="l" t="t" r="r" b="b"/>
              <a:pathLst>
                <a:path w="34247" h="39666" fill="none" extrusionOk="0">
                  <a:moveTo>
                    <a:pt x="13" y="16730"/>
                  </a:moveTo>
                  <a:lnTo>
                    <a:pt x="7162" y="27690"/>
                  </a:lnTo>
                  <a:lnTo>
                    <a:pt x="8480" y="39666"/>
                  </a:lnTo>
                  <a:lnTo>
                    <a:pt x="18182" y="34138"/>
                  </a:lnTo>
                  <a:lnTo>
                    <a:pt x="26371" y="29807"/>
                  </a:lnTo>
                  <a:cubicBezTo>
                    <a:pt x="26371" y="29807"/>
                    <a:pt x="33605" y="34694"/>
                    <a:pt x="33932" y="35456"/>
                  </a:cubicBezTo>
                  <a:cubicBezTo>
                    <a:pt x="34246" y="36218"/>
                    <a:pt x="32263" y="18388"/>
                    <a:pt x="32263" y="18388"/>
                  </a:cubicBezTo>
                  <a:lnTo>
                    <a:pt x="28428" y="2928"/>
                  </a:lnTo>
                  <a:lnTo>
                    <a:pt x="12932" y="1"/>
                  </a:lnTo>
                  <a:lnTo>
                    <a:pt x="1670" y="2650"/>
                  </a:lnTo>
                  <a:lnTo>
                    <a:pt x="0" y="17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98;p52"/>
            <p:cNvSpPr/>
            <p:nvPr/>
          </p:nvSpPr>
          <p:spPr>
            <a:xfrm>
              <a:off x="2484475" y="846700"/>
              <a:ext cx="198725" cy="221400"/>
            </a:xfrm>
            <a:custGeom>
              <a:avLst/>
              <a:gdLst/>
              <a:ahLst/>
              <a:cxnLst/>
              <a:rect l="l" t="t" r="r" b="b"/>
              <a:pathLst>
                <a:path w="7949" h="8856" fill="none" extrusionOk="0">
                  <a:moveTo>
                    <a:pt x="1" y="1"/>
                  </a:moveTo>
                  <a:lnTo>
                    <a:pt x="7948" y="885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99;p52"/>
            <p:cNvSpPr/>
            <p:nvPr/>
          </p:nvSpPr>
          <p:spPr>
            <a:xfrm>
              <a:off x="2683175" y="1068075"/>
              <a:ext cx="82875" cy="313625"/>
            </a:xfrm>
            <a:custGeom>
              <a:avLst/>
              <a:gdLst/>
              <a:ahLst/>
              <a:cxnLst/>
              <a:rect l="l" t="t" r="r" b="b"/>
              <a:pathLst>
                <a:path w="3315" h="12545" fill="none" extrusionOk="0">
                  <a:moveTo>
                    <a:pt x="0" y="1"/>
                  </a:moveTo>
                  <a:lnTo>
                    <a:pt x="3315" y="1254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00;p52"/>
            <p:cNvSpPr/>
            <p:nvPr/>
          </p:nvSpPr>
          <p:spPr>
            <a:xfrm>
              <a:off x="2778125" y="780475"/>
              <a:ext cx="190850" cy="351425"/>
            </a:xfrm>
            <a:custGeom>
              <a:avLst/>
              <a:gdLst/>
              <a:ahLst/>
              <a:cxnLst/>
              <a:rect l="l" t="t" r="r" b="b"/>
              <a:pathLst>
                <a:path w="7634" h="14057" fill="none" extrusionOk="0">
                  <a:moveTo>
                    <a:pt x="7634" y="14057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01;p52"/>
            <p:cNvSpPr/>
            <p:nvPr/>
          </p:nvSpPr>
          <p:spPr>
            <a:xfrm>
              <a:off x="2695275" y="1068075"/>
              <a:ext cx="261600" cy="63825"/>
            </a:xfrm>
            <a:custGeom>
              <a:avLst/>
              <a:gdLst/>
              <a:ahLst/>
              <a:cxnLst/>
              <a:rect l="l" t="t" r="r" b="b"/>
              <a:pathLst>
                <a:path w="10464" h="2553" fill="none" extrusionOk="0">
                  <a:moveTo>
                    <a:pt x="0" y="1"/>
                  </a:moveTo>
                  <a:lnTo>
                    <a:pt x="10464" y="2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02;p52"/>
            <p:cNvSpPr/>
            <p:nvPr/>
          </p:nvSpPr>
          <p:spPr>
            <a:xfrm>
              <a:off x="2683175" y="780475"/>
              <a:ext cx="94975" cy="287625"/>
            </a:xfrm>
            <a:custGeom>
              <a:avLst/>
              <a:gdLst/>
              <a:ahLst/>
              <a:cxnLst/>
              <a:rect l="l" t="t" r="r" b="b"/>
              <a:pathLst>
                <a:path w="3799" h="11505" fill="none" extrusionOk="0">
                  <a:moveTo>
                    <a:pt x="0" y="11505"/>
                  </a:moveTo>
                  <a:lnTo>
                    <a:pt x="379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03;p52"/>
            <p:cNvSpPr/>
            <p:nvPr/>
          </p:nvSpPr>
          <p:spPr>
            <a:xfrm>
              <a:off x="2443050" y="1068075"/>
              <a:ext cx="240150" cy="130675"/>
            </a:xfrm>
            <a:custGeom>
              <a:avLst/>
              <a:gdLst/>
              <a:ahLst/>
              <a:cxnLst/>
              <a:rect l="l" t="t" r="r" b="b"/>
              <a:pathLst>
                <a:path w="9606" h="5227" fill="none" extrusionOk="0">
                  <a:moveTo>
                    <a:pt x="1" y="5226"/>
                  </a:moveTo>
                  <a:lnTo>
                    <a:pt x="960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04;p52"/>
            <p:cNvSpPr/>
            <p:nvPr/>
          </p:nvSpPr>
          <p:spPr>
            <a:xfrm>
              <a:off x="2621775" y="1381675"/>
              <a:ext cx="144275" cy="85925"/>
            </a:xfrm>
            <a:custGeom>
              <a:avLst/>
              <a:gdLst/>
              <a:ahLst/>
              <a:cxnLst/>
              <a:rect l="l" t="t" r="r" b="b"/>
              <a:pathLst>
                <a:path w="5771" h="3437" fill="none" extrusionOk="0">
                  <a:moveTo>
                    <a:pt x="1" y="3436"/>
                  </a:moveTo>
                  <a:lnTo>
                    <a:pt x="57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05;p52"/>
            <p:cNvSpPr/>
            <p:nvPr/>
          </p:nvSpPr>
          <p:spPr>
            <a:xfrm>
              <a:off x="2766025" y="1381675"/>
              <a:ext cx="123425" cy="241675"/>
            </a:xfrm>
            <a:custGeom>
              <a:avLst/>
              <a:gdLst/>
              <a:ahLst/>
              <a:cxnLst/>
              <a:rect l="l" t="t" r="r" b="b"/>
              <a:pathLst>
                <a:path w="4937" h="9667" fill="none" extrusionOk="0">
                  <a:moveTo>
                    <a:pt x="1" y="1"/>
                  </a:moveTo>
                  <a:lnTo>
                    <a:pt x="4936" y="9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06;p52"/>
            <p:cNvSpPr/>
            <p:nvPr/>
          </p:nvSpPr>
          <p:spPr>
            <a:xfrm>
              <a:off x="2654450" y="1381675"/>
              <a:ext cx="111600" cy="387725"/>
            </a:xfrm>
            <a:custGeom>
              <a:avLst/>
              <a:gdLst/>
              <a:ahLst/>
              <a:cxnLst/>
              <a:rect l="l" t="t" r="r" b="b"/>
              <a:pathLst>
                <a:path w="4464" h="15509" fill="none" extrusionOk="0">
                  <a:moveTo>
                    <a:pt x="0" y="15509"/>
                  </a:moveTo>
                  <a:lnTo>
                    <a:pt x="446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07;p52"/>
            <p:cNvSpPr/>
            <p:nvPr/>
          </p:nvSpPr>
          <p:spPr>
            <a:xfrm>
              <a:off x="2443050" y="1198725"/>
              <a:ext cx="323000" cy="182975"/>
            </a:xfrm>
            <a:custGeom>
              <a:avLst/>
              <a:gdLst/>
              <a:ahLst/>
              <a:cxnLst/>
              <a:rect l="l" t="t" r="r" b="b"/>
              <a:pathLst>
                <a:path w="12920" h="7319" fill="none" extrusionOk="0">
                  <a:moveTo>
                    <a:pt x="1" y="0"/>
                  </a:moveTo>
                  <a:lnTo>
                    <a:pt x="12920" y="73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08;p52"/>
            <p:cNvSpPr/>
            <p:nvPr/>
          </p:nvSpPr>
          <p:spPr>
            <a:xfrm>
              <a:off x="2766025" y="1123125"/>
              <a:ext cx="211125" cy="253450"/>
            </a:xfrm>
            <a:custGeom>
              <a:avLst/>
              <a:gdLst/>
              <a:ahLst/>
              <a:cxnLst/>
              <a:rect l="l" t="t" r="r" b="b"/>
              <a:pathLst>
                <a:path w="8445" h="10138" fill="none" extrusionOk="0">
                  <a:moveTo>
                    <a:pt x="8444" y="0"/>
                  </a:moveTo>
                  <a:lnTo>
                    <a:pt x="1" y="1013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09;p52"/>
            <p:cNvSpPr/>
            <p:nvPr/>
          </p:nvSpPr>
          <p:spPr>
            <a:xfrm>
              <a:off x="2968950" y="1133400"/>
              <a:ext cx="133100" cy="392250"/>
            </a:xfrm>
            <a:custGeom>
              <a:avLst/>
              <a:gdLst/>
              <a:ahLst/>
              <a:cxnLst/>
              <a:rect l="l" t="t" r="r" b="b"/>
              <a:pathLst>
                <a:path w="5324" h="15690" fill="none" extrusionOk="0">
                  <a:moveTo>
                    <a:pt x="1" y="0"/>
                  </a:moveTo>
                  <a:lnTo>
                    <a:pt x="5323" y="15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10;p52"/>
            <p:cNvSpPr/>
            <p:nvPr/>
          </p:nvSpPr>
          <p:spPr>
            <a:xfrm>
              <a:off x="2766025" y="1381675"/>
              <a:ext cx="336025" cy="143975"/>
            </a:xfrm>
            <a:custGeom>
              <a:avLst/>
              <a:gdLst/>
              <a:ahLst/>
              <a:cxnLst/>
              <a:rect l="l" t="t" r="r" b="b"/>
              <a:pathLst>
                <a:path w="13441" h="5759" fill="none" extrusionOk="0">
                  <a:moveTo>
                    <a:pt x="1" y="1"/>
                  </a:moveTo>
                  <a:lnTo>
                    <a:pt x="13440" y="575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11;p52"/>
            <p:cNvSpPr/>
            <p:nvPr/>
          </p:nvSpPr>
          <p:spPr>
            <a:xfrm>
              <a:off x="3102025" y="1240150"/>
              <a:ext cx="147600" cy="285500"/>
            </a:xfrm>
            <a:custGeom>
              <a:avLst/>
              <a:gdLst/>
              <a:ahLst/>
              <a:cxnLst/>
              <a:rect l="l" t="t" r="r" b="b"/>
              <a:pathLst>
                <a:path w="5904" h="11420" fill="none" extrusionOk="0">
                  <a:moveTo>
                    <a:pt x="0" y="11420"/>
                  </a:moveTo>
                  <a:lnTo>
                    <a:pt x="590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12;p52"/>
            <p:cNvSpPr/>
            <p:nvPr/>
          </p:nvSpPr>
          <p:spPr>
            <a:xfrm>
              <a:off x="2969875" y="861825"/>
              <a:ext cx="185700" cy="270075"/>
            </a:xfrm>
            <a:custGeom>
              <a:avLst/>
              <a:gdLst/>
              <a:ahLst/>
              <a:cxnLst/>
              <a:rect l="l" t="t" r="r" b="b"/>
              <a:pathLst>
                <a:path w="7428" h="10803" fill="none" extrusionOk="0">
                  <a:moveTo>
                    <a:pt x="0" y="10803"/>
                  </a:moveTo>
                  <a:lnTo>
                    <a:pt x="7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13;p52"/>
            <p:cNvSpPr/>
            <p:nvPr/>
          </p:nvSpPr>
          <p:spPr>
            <a:xfrm>
              <a:off x="2969875" y="1131875"/>
              <a:ext cx="275225" cy="116775"/>
            </a:xfrm>
            <a:custGeom>
              <a:avLst/>
              <a:gdLst/>
              <a:ahLst/>
              <a:cxnLst/>
              <a:rect l="l" t="t" r="r" b="b"/>
              <a:pathLst>
                <a:path w="11009" h="4671" fill="none" extrusionOk="0">
                  <a:moveTo>
                    <a:pt x="0" y="1"/>
                  </a:moveTo>
                  <a:lnTo>
                    <a:pt x="11008" y="4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14;p52"/>
            <p:cNvSpPr/>
            <p:nvPr/>
          </p:nvSpPr>
          <p:spPr>
            <a:xfrm>
              <a:off x="3349700" y="2603750"/>
              <a:ext cx="1343375" cy="1817575"/>
            </a:xfrm>
            <a:custGeom>
              <a:avLst/>
              <a:gdLst/>
              <a:ahLst/>
              <a:cxnLst/>
              <a:rect l="l" t="t" r="r" b="b"/>
              <a:pathLst>
                <a:path w="53735" h="72703" fill="none" extrusionOk="0">
                  <a:moveTo>
                    <a:pt x="27593" y="71880"/>
                  </a:moveTo>
                  <a:lnTo>
                    <a:pt x="23771" y="58694"/>
                  </a:lnTo>
                  <a:lnTo>
                    <a:pt x="22936" y="46731"/>
                  </a:lnTo>
                  <a:lnTo>
                    <a:pt x="19972" y="37380"/>
                  </a:lnTo>
                  <a:lnTo>
                    <a:pt x="11674" y="32686"/>
                  </a:lnTo>
                  <a:lnTo>
                    <a:pt x="1" y="27001"/>
                  </a:lnTo>
                  <a:lnTo>
                    <a:pt x="1392" y="10610"/>
                  </a:lnTo>
                  <a:lnTo>
                    <a:pt x="17517" y="1"/>
                  </a:lnTo>
                  <a:lnTo>
                    <a:pt x="29747" y="5384"/>
                  </a:lnTo>
                  <a:lnTo>
                    <a:pt x="43827" y="21291"/>
                  </a:lnTo>
                  <a:lnTo>
                    <a:pt x="49343" y="27122"/>
                  </a:lnTo>
                  <a:lnTo>
                    <a:pt x="53735" y="25815"/>
                  </a:lnTo>
                  <a:lnTo>
                    <a:pt x="50347" y="35940"/>
                  </a:lnTo>
                  <a:lnTo>
                    <a:pt x="47093" y="38214"/>
                  </a:lnTo>
                  <a:lnTo>
                    <a:pt x="44069" y="44275"/>
                  </a:lnTo>
                  <a:lnTo>
                    <a:pt x="45073" y="51944"/>
                  </a:lnTo>
                  <a:lnTo>
                    <a:pt x="42170" y="55694"/>
                  </a:lnTo>
                  <a:lnTo>
                    <a:pt x="38227" y="66025"/>
                  </a:lnTo>
                  <a:lnTo>
                    <a:pt x="27593" y="72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15;p52"/>
            <p:cNvSpPr/>
            <p:nvPr/>
          </p:nvSpPr>
          <p:spPr>
            <a:xfrm>
              <a:off x="3385100" y="2877450"/>
              <a:ext cx="295475" cy="291550"/>
            </a:xfrm>
            <a:custGeom>
              <a:avLst/>
              <a:gdLst/>
              <a:ahLst/>
              <a:cxnLst/>
              <a:rect l="l" t="t" r="r" b="b"/>
              <a:pathLst>
                <a:path w="11819" h="11662" fill="none" extrusionOk="0">
                  <a:moveTo>
                    <a:pt x="0" y="0"/>
                  </a:moveTo>
                  <a:lnTo>
                    <a:pt x="11819" y="116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16;p52"/>
            <p:cNvSpPr/>
            <p:nvPr/>
          </p:nvSpPr>
          <p:spPr>
            <a:xfrm>
              <a:off x="3680550" y="2603750"/>
              <a:ext cx="106775" cy="565250"/>
            </a:xfrm>
            <a:custGeom>
              <a:avLst/>
              <a:gdLst/>
              <a:ahLst/>
              <a:cxnLst/>
              <a:rect l="l" t="t" r="r" b="b"/>
              <a:pathLst>
                <a:path w="4271" h="22610" fill="none" extrusionOk="0">
                  <a:moveTo>
                    <a:pt x="1" y="22610"/>
                  </a:moveTo>
                  <a:lnTo>
                    <a:pt x="42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17;p52"/>
            <p:cNvSpPr/>
            <p:nvPr/>
          </p:nvSpPr>
          <p:spPr>
            <a:xfrm>
              <a:off x="3787300" y="2603750"/>
              <a:ext cx="225625" cy="660225"/>
            </a:xfrm>
            <a:custGeom>
              <a:avLst/>
              <a:gdLst/>
              <a:ahLst/>
              <a:cxnLst/>
              <a:rect l="l" t="t" r="r" b="b"/>
              <a:pathLst>
                <a:path w="9025" h="26409" fill="none" extrusionOk="0">
                  <a:moveTo>
                    <a:pt x="1" y="1"/>
                  </a:moveTo>
                  <a:lnTo>
                    <a:pt x="9025" y="2640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18;p52"/>
            <p:cNvSpPr/>
            <p:nvPr/>
          </p:nvSpPr>
          <p:spPr>
            <a:xfrm>
              <a:off x="4093350" y="2738325"/>
              <a:ext cx="140350" cy="442775"/>
            </a:xfrm>
            <a:custGeom>
              <a:avLst/>
              <a:gdLst/>
              <a:ahLst/>
              <a:cxnLst/>
              <a:rect l="l" t="t" r="r" b="b"/>
              <a:pathLst>
                <a:path w="5614" h="17711" fill="none" extrusionOk="0">
                  <a:moveTo>
                    <a:pt x="5614" y="1771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19;p52"/>
            <p:cNvSpPr/>
            <p:nvPr/>
          </p:nvSpPr>
          <p:spPr>
            <a:xfrm>
              <a:off x="4012900" y="2738325"/>
              <a:ext cx="80475" cy="525650"/>
            </a:xfrm>
            <a:custGeom>
              <a:avLst/>
              <a:gdLst/>
              <a:ahLst/>
              <a:cxnLst/>
              <a:rect l="l" t="t" r="r" b="b"/>
              <a:pathLst>
                <a:path w="3219" h="21026" fill="none" extrusionOk="0">
                  <a:moveTo>
                    <a:pt x="3219" y="1"/>
                  </a:moveTo>
                  <a:lnTo>
                    <a:pt x="1" y="210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20;p52"/>
            <p:cNvSpPr/>
            <p:nvPr/>
          </p:nvSpPr>
          <p:spPr>
            <a:xfrm>
              <a:off x="4015025" y="3249125"/>
              <a:ext cx="183000" cy="352025"/>
            </a:xfrm>
            <a:custGeom>
              <a:avLst/>
              <a:gdLst/>
              <a:ahLst/>
              <a:cxnLst/>
              <a:rect l="l" t="t" r="r" b="b"/>
              <a:pathLst>
                <a:path w="7320" h="14081" fill="none" extrusionOk="0">
                  <a:moveTo>
                    <a:pt x="7319" y="1408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21;p52"/>
            <p:cNvSpPr/>
            <p:nvPr/>
          </p:nvSpPr>
          <p:spPr>
            <a:xfrm>
              <a:off x="4198000" y="3181075"/>
              <a:ext cx="35700" cy="420075"/>
            </a:xfrm>
            <a:custGeom>
              <a:avLst/>
              <a:gdLst/>
              <a:ahLst/>
              <a:cxnLst/>
              <a:rect l="l" t="t" r="r" b="b"/>
              <a:pathLst>
                <a:path w="1428" h="16803" fill="none" extrusionOk="0">
                  <a:moveTo>
                    <a:pt x="0" y="16803"/>
                  </a:moveTo>
                  <a:lnTo>
                    <a:pt x="1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22;p52"/>
            <p:cNvSpPr/>
            <p:nvPr/>
          </p:nvSpPr>
          <p:spPr>
            <a:xfrm>
              <a:off x="4013225" y="3179575"/>
              <a:ext cx="220175" cy="70775"/>
            </a:xfrm>
            <a:custGeom>
              <a:avLst/>
              <a:gdLst/>
              <a:ahLst/>
              <a:cxnLst/>
              <a:rect l="l" t="t" r="r" b="b"/>
              <a:pathLst>
                <a:path w="8807" h="2831" fill="none" extrusionOk="0">
                  <a:moveTo>
                    <a:pt x="8806" y="0"/>
                  </a:moveTo>
                  <a:lnTo>
                    <a:pt x="0" y="283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23;p52"/>
            <p:cNvSpPr/>
            <p:nvPr/>
          </p:nvSpPr>
          <p:spPr>
            <a:xfrm>
              <a:off x="3680550" y="3168975"/>
              <a:ext cx="338125" cy="80175"/>
            </a:xfrm>
            <a:custGeom>
              <a:avLst/>
              <a:gdLst/>
              <a:ahLst/>
              <a:cxnLst/>
              <a:rect l="l" t="t" r="r" b="b"/>
              <a:pathLst>
                <a:path w="13525" h="3207" fill="none" extrusionOk="0">
                  <a:moveTo>
                    <a:pt x="1" y="1"/>
                  </a:moveTo>
                  <a:lnTo>
                    <a:pt x="13525" y="320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24;p52"/>
            <p:cNvSpPr/>
            <p:nvPr/>
          </p:nvSpPr>
          <p:spPr>
            <a:xfrm>
              <a:off x="3641550" y="3168975"/>
              <a:ext cx="39025" cy="251950"/>
            </a:xfrm>
            <a:custGeom>
              <a:avLst/>
              <a:gdLst/>
              <a:ahLst/>
              <a:cxnLst/>
              <a:rect l="l" t="t" r="r" b="b"/>
              <a:pathLst>
                <a:path w="1561" h="10078" fill="none" extrusionOk="0">
                  <a:moveTo>
                    <a:pt x="1561" y="1"/>
                  </a:moveTo>
                  <a:lnTo>
                    <a:pt x="0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25;p52"/>
            <p:cNvSpPr/>
            <p:nvPr/>
          </p:nvSpPr>
          <p:spPr>
            <a:xfrm>
              <a:off x="3364525" y="3168975"/>
              <a:ext cx="316050" cy="109800"/>
            </a:xfrm>
            <a:custGeom>
              <a:avLst/>
              <a:gdLst/>
              <a:ahLst/>
              <a:cxnLst/>
              <a:rect l="l" t="t" r="r" b="b"/>
              <a:pathLst>
                <a:path w="12642" h="4392" fill="none" extrusionOk="0">
                  <a:moveTo>
                    <a:pt x="0" y="4392"/>
                  </a:moveTo>
                  <a:lnTo>
                    <a:pt x="1264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26;p52"/>
            <p:cNvSpPr/>
            <p:nvPr/>
          </p:nvSpPr>
          <p:spPr>
            <a:xfrm>
              <a:off x="3680550" y="3168975"/>
              <a:ext cx="160000" cy="375025"/>
            </a:xfrm>
            <a:custGeom>
              <a:avLst/>
              <a:gdLst/>
              <a:ahLst/>
              <a:cxnLst/>
              <a:rect l="l" t="t" r="r" b="b"/>
              <a:pathLst>
                <a:path w="6400" h="15001" fill="none" extrusionOk="0">
                  <a:moveTo>
                    <a:pt x="1" y="1"/>
                  </a:moveTo>
                  <a:lnTo>
                    <a:pt x="6400" y="1500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27;p52"/>
            <p:cNvSpPr/>
            <p:nvPr/>
          </p:nvSpPr>
          <p:spPr>
            <a:xfrm>
              <a:off x="3840525" y="3249125"/>
              <a:ext cx="178150" cy="294875"/>
            </a:xfrm>
            <a:custGeom>
              <a:avLst/>
              <a:gdLst/>
              <a:ahLst/>
              <a:cxnLst/>
              <a:rect l="l" t="t" r="r" b="b"/>
              <a:pathLst>
                <a:path w="7126" h="11795" fill="none" extrusionOk="0">
                  <a:moveTo>
                    <a:pt x="1" y="11795"/>
                  </a:moveTo>
                  <a:lnTo>
                    <a:pt x="712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28;p52"/>
            <p:cNvSpPr/>
            <p:nvPr/>
          </p:nvSpPr>
          <p:spPr>
            <a:xfrm>
              <a:off x="3929450" y="3247600"/>
              <a:ext cx="83475" cy="524425"/>
            </a:xfrm>
            <a:custGeom>
              <a:avLst/>
              <a:gdLst/>
              <a:ahLst/>
              <a:cxnLst/>
              <a:rect l="l" t="t" r="r" b="b"/>
              <a:pathLst>
                <a:path w="3339" h="20977" fill="none" extrusionOk="0">
                  <a:moveTo>
                    <a:pt x="0" y="20977"/>
                  </a:moveTo>
                  <a:lnTo>
                    <a:pt x="33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29;p52"/>
            <p:cNvSpPr/>
            <p:nvPr/>
          </p:nvSpPr>
          <p:spPr>
            <a:xfrm>
              <a:off x="3902525" y="3601125"/>
              <a:ext cx="295500" cy="170900"/>
            </a:xfrm>
            <a:custGeom>
              <a:avLst/>
              <a:gdLst/>
              <a:ahLst/>
              <a:cxnLst/>
              <a:rect l="l" t="t" r="r" b="b"/>
              <a:pathLst>
                <a:path w="11820" h="6836" fill="none" extrusionOk="0">
                  <a:moveTo>
                    <a:pt x="1" y="6836"/>
                  </a:moveTo>
                  <a:lnTo>
                    <a:pt x="118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30;p52"/>
            <p:cNvSpPr/>
            <p:nvPr/>
          </p:nvSpPr>
          <p:spPr>
            <a:xfrm>
              <a:off x="4201025" y="3131475"/>
              <a:ext cx="235300" cy="464850"/>
            </a:xfrm>
            <a:custGeom>
              <a:avLst/>
              <a:gdLst/>
              <a:ahLst/>
              <a:cxnLst/>
              <a:rect l="l" t="t" r="r" b="b"/>
              <a:pathLst>
                <a:path w="9412" h="18594" fill="none" extrusionOk="0">
                  <a:moveTo>
                    <a:pt x="0" y="18593"/>
                  </a:moveTo>
                  <a:lnTo>
                    <a:pt x="941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31;p52"/>
            <p:cNvSpPr/>
            <p:nvPr/>
          </p:nvSpPr>
          <p:spPr>
            <a:xfrm>
              <a:off x="4233675" y="3136025"/>
              <a:ext cx="222300" cy="45075"/>
            </a:xfrm>
            <a:custGeom>
              <a:avLst/>
              <a:gdLst/>
              <a:ahLst/>
              <a:cxnLst/>
              <a:rect l="l" t="t" r="r" b="b"/>
              <a:pathLst>
                <a:path w="8892" h="1803" fill="none" extrusionOk="0">
                  <a:moveTo>
                    <a:pt x="1" y="1803"/>
                  </a:moveTo>
                  <a:lnTo>
                    <a:pt x="889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32;p52"/>
            <p:cNvSpPr/>
            <p:nvPr/>
          </p:nvSpPr>
          <p:spPr>
            <a:xfrm>
              <a:off x="4455950" y="3147500"/>
              <a:ext cx="71100" cy="411625"/>
            </a:xfrm>
            <a:custGeom>
              <a:avLst/>
              <a:gdLst/>
              <a:ahLst/>
              <a:cxnLst/>
              <a:rect l="l" t="t" r="r" b="b"/>
              <a:pathLst>
                <a:path w="2844" h="16465" fill="none" extrusionOk="0">
                  <a:moveTo>
                    <a:pt x="1" y="1"/>
                  </a:moveTo>
                  <a:lnTo>
                    <a:pt x="2843" y="1646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3;p52"/>
            <p:cNvSpPr/>
            <p:nvPr/>
          </p:nvSpPr>
          <p:spPr>
            <a:xfrm>
              <a:off x="4198000" y="3559100"/>
              <a:ext cx="329050" cy="41750"/>
            </a:xfrm>
            <a:custGeom>
              <a:avLst/>
              <a:gdLst/>
              <a:ahLst/>
              <a:cxnLst/>
              <a:rect l="l" t="t" r="r" b="b"/>
              <a:pathLst>
                <a:path w="13162" h="1670" fill="none" extrusionOk="0">
                  <a:moveTo>
                    <a:pt x="13161" y="0"/>
                  </a:moveTo>
                  <a:lnTo>
                    <a:pt x="0" y="1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4;p52"/>
            <p:cNvSpPr/>
            <p:nvPr/>
          </p:nvSpPr>
          <p:spPr>
            <a:xfrm>
              <a:off x="4198000" y="3589050"/>
              <a:ext cx="205975" cy="407075"/>
            </a:xfrm>
            <a:custGeom>
              <a:avLst/>
              <a:gdLst/>
              <a:ahLst/>
              <a:cxnLst/>
              <a:rect l="l" t="t" r="r" b="b"/>
              <a:pathLst>
                <a:path w="8239" h="16283" fill="none" extrusionOk="0">
                  <a:moveTo>
                    <a:pt x="0" y="0"/>
                  </a:moveTo>
                  <a:lnTo>
                    <a:pt x="8238" y="1628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5;p52"/>
            <p:cNvSpPr/>
            <p:nvPr/>
          </p:nvSpPr>
          <p:spPr>
            <a:xfrm>
              <a:off x="4185900" y="3589050"/>
              <a:ext cx="12125" cy="523800"/>
            </a:xfrm>
            <a:custGeom>
              <a:avLst/>
              <a:gdLst/>
              <a:ahLst/>
              <a:cxnLst/>
              <a:rect l="l" t="t" r="r" b="b"/>
              <a:pathLst>
                <a:path w="485" h="20952" fill="none" extrusionOk="0">
                  <a:moveTo>
                    <a:pt x="0" y="20952"/>
                  </a:moveTo>
                  <a:lnTo>
                    <a:pt x="4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6;p52"/>
            <p:cNvSpPr/>
            <p:nvPr/>
          </p:nvSpPr>
          <p:spPr>
            <a:xfrm>
              <a:off x="4185900" y="4100725"/>
              <a:ext cx="119475" cy="168475"/>
            </a:xfrm>
            <a:custGeom>
              <a:avLst/>
              <a:gdLst/>
              <a:ahLst/>
              <a:cxnLst/>
              <a:rect l="l" t="t" r="r" b="b"/>
              <a:pathLst>
                <a:path w="4779" h="6739" fill="none" extrusionOk="0">
                  <a:moveTo>
                    <a:pt x="4779" y="673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7;p52"/>
            <p:cNvSpPr/>
            <p:nvPr/>
          </p:nvSpPr>
          <p:spPr>
            <a:xfrm>
              <a:off x="3958775" y="4085900"/>
              <a:ext cx="227150" cy="14850"/>
            </a:xfrm>
            <a:custGeom>
              <a:avLst/>
              <a:gdLst/>
              <a:ahLst/>
              <a:cxnLst/>
              <a:rect l="l" t="t" r="r" b="b"/>
              <a:pathLst>
                <a:path w="9086" h="594" fill="none" extrusionOk="0">
                  <a:moveTo>
                    <a:pt x="9085" y="594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38;p52"/>
            <p:cNvSpPr/>
            <p:nvPr/>
          </p:nvSpPr>
          <p:spPr>
            <a:xfrm>
              <a:off x="4185900" y="3996100"/>
              <a:ext cx="218075" cy="104650"/>
            </a:xfrm>
            <a:custGeom>
              <a:avLst/>
              <a:gdLst/>
              <a:ahLst/>
              <a:cxnLst/>
              <a:rect l="l" t="t" r="r" b="b"/>
              <a:pathLst>
                <a:path w="8723" h="4186" fill="none" extrusionOk="0">
                  <a:moveTo>
                    <a:pt x="0" y="4186"/>
                  </a:moveTo>
                  <a:lnTo>
                    <a:pt x="872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39;p52"/>
            <p:cNvSpPr/>
            <p:nvPr/>
          </p:nvSpPr>
          <p:spPr>
            <a:xfrm>
              <a:off x="4334375" y="2852350"/>
              <a:ext cx="111025" cy="283700"/>
            </a:xfrm>
            <a:custGeom>
              <a:avLst/>
              <a:gdLst/>
              <a:ahLst/>
              <a:cxnLst/>
              <a:rect l="l" t="t" r="r" b="b"/>
              <a:pathLst>
                <a:path w="4441" h="11348" fill="none" extrusionOk="0">
                  <a:moveTo>
                    <a:pt x="4440" y="11347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0;p52"/>
            <p:cNvSpPr/>
            <p:nvPr/>
          </p:nvSpPr>
          <p:spPr>
            <a:xfrm>
              <a:off x="3385100" y="2652150"/>
              <a:ext cx="158175" cy="225325"/>
            </a:xfrm>
            <a:custGeom>
              <a:avLst/>
              <a:gdLst/>
              <a:ahLst/>
              <a:cxnLst/>
              <a:rect l="l" t="t" r="r" b="b"/>
              <a:pathLst>
                <a:path w="6327" h="9013" fill="none" extrusionOk="0">
                  <a:moveTo>
                    <a:pt x="0" y="9012"/>
                  </a:moveTo>
                  <a:lnTo>
                    <a:pt x="63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1;p52"/>
            <p:cNvSpPr/>
            <p:nvPr/>
          </p:nvSpPr>
          <p:spPr>
            <a:xfrm>
              <a:off x="3544150" y="2591975"/>
              <a:ext cx="256175" cy="64425"/>
            </a:xfrm>
            <a:custGeom>
              <a:avLst/>
              <a:gdLst/>
              <a:ahLst/>
              <a:cxnLst/>
              <a:rect l="l" t="t" r="r" b="b"/>
              <a:pathLst>
                <a:path w="10247" h="2577" fill="none" extrusionOk="0">
                  <a:moveTo>
                    <a:pt x="1" y="2577"/>
                  </a:moveTo>
                  <a:lnTo>
                    <a:pt x="102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2;p52"/>
            <p:cNvSpPr/>
            <p:nvPr/>
          </p:nvSpPr>
          <p:spPr>
            <a:xfrm>
              <a:off x="3473100" y="1177850"/>
              <a:ext cx="3833475" cy="2175325"/>
            </a:xfrm>
            <a:custGeom>
              <a:avLst/>
              <a:gdLst/>
              <a:ahLst/>
              <a:cxnLst/>
              <a:rect l="l" t="t" r="r" b="b"/>
              <a:pathLst>
                <a:path w="153339" h="87013" fill="none" extrusionOk="0">
                  <a:moveTo>
                    <a:pt x="24811" y="62214"/>
                  </a:moveTo>
                  <a:lnTo>
                    <a:pt x="34452" y="66980"/>
                  </a:lnTo>
                  <a:lnTo>
                    <a:pt x="37549" y="69920"/>
                  </a:lnTo>
                  <a:lnTo>
                    <a:pt x="41274" y="77698"/>
                  </a:lnTo>
                  <a:lnTo>
                    <a:pt x="46270" y="79222"/>
                  </a:lnTo>
                  <a:lnTo>
                    <a:pt x="55899" y="72775"/>
                  </a:lnTo>
                  <a:lnTo>
                    <a:pt x="52645" y="69085"/>
                  </a:lnTo>
                  <a:lnTo>
                    <a:pt x="48291" y="70234"/>
                  </a:lnTo>
                  <a:lnTo>
                    <a:pt x="46585" y="64634"/>
                  </a:lnTo>
                  <a:lnTo>
                    <a:pt x="48774" y="66097"/>
                  </a:lnTo>
                  <a:lnTo>
                    <a:pt x="59698" y="70234"/>
                  </a:lnTo>
                  <a:lnTo>
                    <a:pt x="65988" y="72279"/>
                  </a:lnTo>
                  <a:lnTo>
                    <a:pt x="66315" y="75944"/>
                  </a:lnTo>
                  <a:lnTo>
                    <a:pt x="70960" y="87013"/>
                  </a:lnTo>
                  <a:lnTo>
                    <a:pt x="76573" y="75944"/>
                  </a:lnTo>
                  <a:lnTo>
                    <a:pt x="80831" y="72932"/>
                  </a:lnTo>
                  <a:lnTo>
                    <a:pt x="86069" y="78146"/>
                  </a:lnTo>
                  <a:lnTo>
                    <a:pt x="88355" y="83928"/>
                  </a:lnTo>
                  <a:lnTo>
                    <a:pt x="94633" y="84037"/>
                  </a:lnTo>
                  <a:lnTo>
                    <a:pt x="94270" y="74299"/>
                  </a:lnTo>
                  <a:lnTo>
                    <a:pt x="100936" y="72690"/>
                  </a:lnTo>
                  <a:lnTo>
                    <a:pt x="106682" y="64307"/>
                  </a:lnTo>
                  <a:lnTo>
                    <a:pt x="106319" y="56553"/>
                  </a:lnTo>
                  <a:lnTo>
                    <a:pt x="103416" y="54690"/>
                  </a:lnTo>
                  <a:lnTo>
                    <a:pt x="106827" y="53105"/>
                  </a:lnTo>
                  <a:lnTo>
                    <a:pt x="120194" y="45339"/>
                  </a:lnTo>
                  <a:lnTo>
                    <a:pt x="122528" y="36859"/>
                  </a:lnTo>
                  <a:lnTo>
                    <a:pt x="118851" y="35493"/>
                  </a:lnTo>
                  <a:lnTo>
                    <a:pt x="125093" y="28464"/>
                  </a:lnTo>
                  <a:lnTo>
                    <a:pt x="148536" y="25972"/>
                  </a:lnTo>
                  <a:lnTo>
                    <a:pt x="153339" y="12255"/>
                  </a:lnTo>
                  <a:lnTo>
                    <a:pt x="125468" y="6255"/>
                  </a:lnTo>
                  <a:lnTo>
                    <a:pt x="101758" y="5432"/>
                  </a:lnTo>
                  <a:lnTo>
                    <a:pt x="85016" y="1"/>
                  </a:lnTo>
                  <a:lnTo>
                    <a:pt x="60532" y="12255"/>
                  </a:lnTo>
                  <a:lnTo>
                    <a:pt x="39714" y="20214"/>
                  </a:lnTo>
                  <a:lnTo>
                    <a:pt x="35444" y="13089"/>
                  </a:lnTo>
                  <a:lnTo>
                    <a:pt x="22186" y="13464"/>
                  </a:lnTo>
                  <a:lnTo>
                    <a:pt x="15291" y="21351"/>
                  </a:lnTo>
                  <a:lnTo>
                    <a:pt x="11831" y="27484"/>
                  </a:lnTo>
                  <a:lnTo>
                    <a:pt x="21581" y="26614"/>
                  </a:lnTo>
                  <a:lnTo>
                    <a:pt x="24532" y="19561"/>
                  </a:lnTo>
                  <a:lnTo>
                    <a:pt x="29480" y="22694"/>
                  </a:lnTo>
                  <a:lnTo>
                    <a:pt x="24811" y="32964"/>
                  </a:lnTo>
                  <a:lnTo>
                    <a:pt x="20262" y="35541"/>
                  </a:lnTo>
                  <a:lnTo>
                    <a:pt x="15569" y="31368"/>
                  </a:lnTo>
                  <a:lnTo>
                    <a:pt x="15061" y="35650"/>
                  </a:lnTo>
                  <a:lnTo>
                    <a:pt x="11057" y="37924"/>
                  </a:lnTo>
                  <a:lnTo>
                    <a:pt x="6024" y="43089"/>
                  </a:lnTo>
                  <a:lnTo>
                    <a:pt x="6387" y="49210"/>
                  </a:lnTo>
                  <a:lnTo>
                    <a:pt x="992" y="49210"/>
                  </a:lnTo>
                  <a:lnTo>
                    <a:pt x="0" y="52198"/>
                  </a:lnTo>
                  <a:lnTo>
                    <a:pt x="835" y="57037"/>
                  </a:lnTo>
                  <a:lnTo>
                    <a:pt x="6726" y="55198"/>
                  </a:lnTo>
                  <a:lnTo>
                    <a:pt x="10924" y="50069"/>
                  </a:lnTo>
                  <a:lnTo>
                    <a:pt x="16367" y="50686"/>
                  </a:lnTo>
                  <a:lnTo>
                    <a:pt x="18049" y="46670"/>
                  </a:lnTo>
                  <a:lnTo>
                    <a:pt x="23093" y="54363"/>
                  </a:lnTo>
                  <a:lnTo>
                    <a:pt x="26528" y="56105"/>
                  </a:lnTo>
                  <a:lnTo>
                    <a:pt x="26734" y="52210"/>
                  </a:lnTo>
                  <a:lnTo>
                    <a:pt x="33835" y="47069"/>
                  </a:lnTo>
                  <a:lnTo>
                    <a:pt x="38069" y="49488"/>
                  </a:lnTo>
                  <a:lnTo>
                    <a:pt x="36278" y="53045"/>
                  </a:lnTo>
                  <a:lnTo>
                    <a:pt x="28343" y="55392"/>
                  </a:lnTo>
                  <a:cubicBezTo>
                    <a:pt x="28343" y="55392"/>
                    <a:pt x="31041" y="58888"/>
                    <a:pt x="31319" y="58984"/>
                  </a:cubicBezTo>
                  <a:cubicBezTo>
                    <a:pt x="31597" y="59069"/>
                    <a:pt x="36278" y="58150"/>
                    <a:pt x="36278" y="58150"/>
                  </a:cubicBezTo>
                  <a:lnTo>
                    <a:pt x="35456" y="61948"/>
                  </a:lnTo>
                  <a:lnTo>
                    <a:pt x="30920" y="63255"/>
                  </a:lnTo>
                  <a:lnTo>
                    <a:pt x="24823" y="62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3;p52"/>
            <p:cNvSpPr/>
            <p:nvPr/>
          </p:nvSpPr>
          <p:spPr>
            <a:xfrm>
              <a:off x="3473100" y="2483100"/>
              <a:ext cx="168475" cy="66850"/>
            </a:xfrm>
            <a:custGeom>
              <a:avLst/>
              <a:gdLst/>
              <a:ahLst/>
              <a:cxnLst/>
              <a:rect l="l" t="t" r="r" b="b"/>
              <a:pathLst>
                <a:path w="6739" h="2674" fill="none" extrusionOk="0">
                  <a:moveTo>
                    <a:pt x="0" y="0"/>
                  </a:moveTo>
                  <a:lnTo>
                    <a:pt x="6738" y="267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4;p52"/>
            <p:cNvSpPr/>
            <p:nvPr/>
          </p:nvSpPr>
          <p:spPr>
            <a:xfrm>
              <a:off x="3493950" y="2402950"/>
              <a:ext cx="138850" cy="200825"/>
            </a:xfrm>
            <a:custGeom>
              <a:avLst/>
              <a:gdLst/>
              <a:ahLst/>
              <a:cxnLst/>
              <a:rect l="l" t="t" r="r" b="b"/>
              <a:pathLst>
                <a:path w="5554" h="8033" fill="none" extrusionOk="0">
                  <a:moveTo>
                    <a:pt x="1" y="8033"/>
                  </a:moveTo>
                  <a:lnTo>
                    <a:pt x="555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5;p52"/>
            <p:cNvSpPr/>
            <p:nvPr/>
          </p:nvSpPr>
          <p:spPr>
            <a:xfrm>
              <a:off x="3632775" y="2176750"/>
              <a:ext cx="356575" cy="226225"/>
            </a:xfrm>
            <a:custGeom>
              <a:avLst/>
              <a:gdLst/>
              <a:ahLst/>
              <a:cxnLst/>
              <a:rect l="l" t="t" r="r" b="b"/>
              <a:pathLst>
                <a:path w="14263" h="9049" fill="none" extrusionOk="0">
                  <a:moveTo>
                    <a:pt x="0" y="9049"/>
                  </a:moveTo>
                  <a:lnTo>
                    <a:pt x="1426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6;p52"/>
            <p:cNvSpPr/>
            <p:nvPr/>
          </p:nvSpPr>
          <p:spPr>
            <a:xfrm>
              <a:off x="3754650" y="2173125"/>
              <a:ext cx="246200" cy="254050"/>
            </a:xfrm>
            <a:custGeom>
              <a:avLst/>
              <a:gdLst/>
              <a:ahLst/>
              <a:cxnLst/>
              <a:rect l="l" t="t" r="r" b="b"/>
              <a:pathLst>
                <a:path w="9848" h="10162" fill="none" extrusionOk="0">
                  <a:moveTo>
                    <a:pt x="0" y="10161"/>
                  </a:moveTo>
                  <a:lnTo>
                    <a:pt x="98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7;p52"/>
            <p:cNvSpPr/>
            <p:nvPr/>
          </p:nvSpPr>
          <p:spPr>
            <a:xfrm>
              <a:off x="3936100" y="2173125"/>
              <a:ext cx="64750" cy="167850"/>
            </a:xfrm>
            <a:custGeom>
              <a:avLst/>
              <a:gdLst/>
              <a:ahLst/>
              <a:cxnLst/>
              <a:rect l="l" t="t" r="r" b="b"/>
              <a:pathLst>
                <a:path w="2590" h="6714" fill="none" extrusionOk="0">
                  <a:moveTo>
                    <a:pt x="0" y="6714"/>
                  </a:moveTo>
                  <a:lnTo>
                    <a:pt x="25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48;p52"/>
            <p:cNvSpPr/>
            <p:nvPr/>
          </p:nvSpPr>
          <p:spPr>
            <a:xfrm>
              <a:off x="3998100" y="2185200"/>
              <a:ext cx="145775" cy="309700"/>
            </a:xfrm>
            <a:custGeom>
              <a:avLst/>
              <a:gdLst/>
              <a:ahLst/>
              <a:cxnLst/>
              <a:rect l="l" t="t" r="r" b="b"/>
              <a:pathLst>
                <a:path w="5831" h="12388" fill="none" extrusionOk="0">
                  <a:moveTo>
                    <a:pt x="5831" y="1238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49;p52"/>
            <p:cNvSpPr/>
            <p:nvPr/>
          </p:nvSpPr>
          <p:spPr>
            <a:xfrm>
              <a:off x="3855350" y="2066350"/>
              <a:ext cx="142775" cy="118875"/>
            </a:xfrm>
            <a:custGeom>
              <a:avLst/>
              <a:gdLst/>
              <a:ahLst/>
              <a:cxnLst/>
              <a:rect l="l" t="t" r="r" b="b"/>
              <a:pathLst>
                <a:path w="5711" h="4755" fill="none" extrusionOk="0">
                  <a:moveTo>
                    <a:pt x="1" y="1"/>
                  </a:moveTo>
                  <a:lnTo>
                    <a:pt x="5710" y="475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0;p52"/>
            <p:cNvSpPr/>
            <p:nvPr/>
          </p:nvSpPr>
          <p:spPr>
            <a:xfrm>
              <a:off x="3749500" y="2125625"/>
              <a:ext cx="248625" cy="59600"/>
            </a:xfrm>
            <a:custGeom>
              <a:avLst/>
              <a:gdLst/>
              <a:ahLst/>
              <a:cxnLst/>
              <a:rect l="l" t="t" r="r" b="b"/>
              <a:pathLst>
                <a:path w="9945" h="2384" fill="none" extrusionOk="0">
                  <a:moveTo>
                    <a:pt x="1" y="1"/>
                  </a:moveTo>
                  <a:lnTo>
                    <a:pt x="9944" y="238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1;p52"/>
            <p:cNvSpPr/>
            <p:nvPr/>
          </p:nvSpPr>
          <p:spPr>
            <a:xfrm>
              <a:off x="3632775" y="2185200"/>
              <a:ext cx="368075" cy="61425"/>
            </a:xfrm>
            <a:custGeom>
              <a:avLst/>
              <a:gdLst/>
              <a:ahLst/>
              <a:cxnLst/>
              <a:rect l="l" t="t" r="r" b="b"/>
              <a:pathLst>
                <a:path w="14723" h="2457" fill="none" extrusionOk="0">
                  <a:moveTo>
                    <a:pt x="0" y="2457"/>
                  </a:moveTo>
                  <a:lnTo>
                    <a:pt x="1472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2;p52"/>
            <p:cNvSpPr/>
            <p:nvPr/>
          </p:nvSpPr>
          <p:spPr>
            <a:xfrm>
              <a:off x="4093350" y="2001950"/>
              <a:ext cx="128250" cy="162725"/>
            </a:xfrm>
            <a:custGeom>
              <a:avLst/>
              <a:gdLst/>
              <a:ahLst/>
              <a:cxnLst/>
              <a:rect l="l" t="t" r="r" b="b"/>
              <a:pathLst>
                <a:path w="5130" h="6509" fill="none" extrusionOk="0">
                  <a:moveTo>
                    <a:pt x="5130" y="6508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3;p52"/>
            <p:cNvSpPr/>
            <p:nvPr/>
          </p:nvSpPr>
          <p:spPr>
            <a:xfrm>
              <a:off x="4012900" y="2001950"/>
              <a:ext cx="80475" cy="174825"/>
            </a:xfrm>
            <a:custGeom>
              <a:avLst/>
              <a:gdLst/>
              <a:ahLst/>
              <a:cxnLst/>
              <a:rect l="l" t="t" r="r" b="b"/>
              <a:pathLst>
                <a:path w="3219" h="6993" fill="none" extrusionOk="0">
                  <a:moveTo>
                    <a:pt x="1" y="6992"/>
                  </a:moveTo>
                  <a:lnTo>
                    <a:pt x="321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4;p52"/>
            <p:cNvSpPr/>
            <p:nvPr/>
          </p:nvSpPr>
          <p:spPr>
            <a:xfrm>
              <a:off x="3992350" y="2164650"/>
              <a:ext cx="229850" cy="22100"/>
            </a:xfrm>
            <a:custGeom>
              <a:avLst/>
              <a:gdLst/>
              <a:ahLst/>
              <a:cxnLst/>
              <a:rect l="l" t="t" r="r" b="b"/>
              <a:pathLst>
                <a:path w="9194" h="884" fill="none" extrusionOk="0">
                  <a:moveTo>
                    <a:pt x="0" y="883"/>
                  </a:moveTo>
                  <a:lnTo>
                    <a:pt x="91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5;p52"/>
            <p:cNvSpPr/>
            <p:nvPr/>
          </p:nvSpPr>
          <p:spPr>
            <a:xfrm>
              <a:off x="4222175" y="2164650"/>
              <a:ext cx="83200" cy="188125"/>
            </a:xfrm>
            <a:custGeom>
              <a:avLst/>
              <a:gdLst/>
              <a:ahLst/>
              <a:cxnLst/>
              <a:rect l="l" t="t" r="r" b="b"/>
              <a:pathLst>
                <a:path w="3328" h="7525" fill="none" extrusionOk="0">
                  <a:moveTo>
                    <a:pt x="1" y="0"/>
                  </a:moveTo>
                  <a:lnTo>
                    <a:pt x="3328" y="75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6;p52"/>
            <p:cNvSpPr/>
            <p:nvPr/>
          </p:nvSpPr>
          <p:spPr>
            <a:xfrm>
              <a:off x="4305350" y="2014050"/>
              <a:ext cx="236525" cy="338725"/>
            </a:xfrm>
            <a:custGeom>
              <a:avLst/>
              <a:gdLst/>
              <a:ahLst/>
              <a:cxnLst/>
              <a:rect l="l" t="t" r="r" b="b"/>
              <a:pathLst>
                <a:path w="9461" h="13549" fill="none" extrusionOk="0">
                  <a:moveTo>
                    <a:pt x="1" y="13549"/>
                  </a:moveTo>
                  <a:lnTo>
                    <a:pt x="946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7;p52"/>
            <p:cNvSpPr/>
            <p:nvPr/>
          </p:nvSpPr>
          <p:spPr>
            <a:xfrm>
              <a:off x="4138725" y="2164650"/>
              <a:ext cx="83475" cy="319075"/>
            </a:xfrm>
            <a:custGeom>
              <a:avLst/>
              <a:gdLst/>
              <a:ahLst/>
              <a:cxnLst/>
              <a:rect l="l" t="t" r="r" b="b"/>
              <a:pathLst>
                <a:path w="3339" h="12763" fill="none" extrusionOk="0">
                  <a:moveTo>
                    <a:pt x="3339" y="0"/>
                  </a:moveTo>
                  <a:lnTo>
                    <a:pt x="0" y="127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58;p52"/>
            <p:cNvSpPr/>
            <p:nvPr/>
          </p:nvSpPr>
          <p:spPr>
            <a:xfrm>
              <a:off x="4465925" y="1687425"/>
              <a:ext cx="75950" cy="326650"/>
            </a:xfrm>
            <a:custGeom>
              <a:avLst/>
              <a:gdLst/>
              <a:ahLst/>
              <a:cxnLst/>
              <a:rect l="l" t="t" r="r" b="b"/>
              <a:pathLst>
                <a:path w="3038" h="13066" fill="none" extrusionOk="0">
                  <a:moveTo>
                    <a:pt x="3037" y="13065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59;p52"/>
            <p:cNvSpPr/>
            <p:nvPr/>
          </p:nvSpPr>
          <p:spPr>
            <a:xfrm>
              <a:off x="4210100" y="1757300"/>
              <a:ext cx="330850" cy="251925"/>
            </a:xfrm>
            <a:custGeom>
              <a:avLst/>
              <a:gdLst/>
              <a:ahLst/>
              <a:cxnLst/>
              <a:rect l="l" t="t" r="r" b="b"/>
              <a:pathLst>
                <a:path w="13234" h="10077" fill="none" extrusionOk="0">
                  <a:moveTo>
                    <a:pt x="0" y="0"/>
                  </a:moveTo>
                  <a:lnTo>
                    <a:pt x="13234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0;p52"/>
            <p:cNvSpPr/>
            <p:nvPr/>
          </p:nvSpPr>
          <p:spPr>
            <a:xfrm>
              <a:off x="4209475" y="1505075"/>
              <a:ext cx="145800" cy="252250"/>
            </a:xfrm>
            <a:custGeom>
              <a:avLst/>
              <a:gdLst/>
              <a:ahLst/>
              <a:cxnLst/>
              <a:rect l="l" t="t" r="r" b="b"/>
              <a:pathLst>
                <a:path w="5832" h="10090" fill="none" extrusionOk="0">
                  <a:moveTo>
                    <a:pt x="5831" y="0"/>
                  </a:moveTo>
                  <a:lnTo>
                    <a:pt x="1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1;p52"/>
            <p:cNvSpPr/>
            <p:nvPr/>
          </p:nvSpPr>
          <p:spPr>
            <a:xfrm>
              <a:off x="4209475" y="1678950"/>
              <a:ext cx="267975" cy="78375"/>
            </a:xfrm>
            <a:custGeom>
              <a:avLst/>
              <a:gdLst/>
              <a:ahLst/>
              <a:cxnLst/>
              <a:rect l="l" t="t" r="r" b="b"/>
              <a:pathLst>
                <a:path w="10719" h="3135" fill="none" extrusionOk="0">
                  <a:moveTo>
                    <a:pt x="1" y="3134"/>
                  </a:moveTo>
                  <a:lnTo>
                    <a:pt x="107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2;p52"/>
            <p:cNvSpPr/>
            <p:nvPr/>
          </p:nvSpPr>
          <p:spPr>
            <a:xfrm>
              <a:off x="4018650" y="1505075"/>
              <a:ext cx="62625" cy="173900"/>
            </a:xfrm>
            <a:custGeom>
              <a:avLst/>
              <a:gdLst/>
              <a:ahLst/>
              <a:cxnLst/>
              <a:rect l="l" t="t" r="r" b="b"/>
              <a:pathLst>
                <a:path w="2505" h="6956" fill="none" extrusionOk="0">
                  <a:moveTo>
                    <a:pt x="2505" y="6956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3;p52"/>
            <p:cNvSpPr/>
            <p:nvPr/>
          </p:nvSpPr>
          <p:spPr>
            <a:xfrm>
              <a:off x="3855350" y="1666875"/>
              <a:ext cx="238025" cy="32675"/>
            </a:xfrm>
            <a:custGeom>
              <a:avLst/>
              <a:gdLst/>
              <a:ahLst/>
              <a:cxnLst/>
              <a:rect l="l" t="t" r="r" b="b"/>
              <a:pathLst>
                <a:path w="9521" h="1307" fill="none" extrusionOk="0">
                  <a:moveTo>
                    <a:pt x="1" y="1307"/>
                  </a:moveTo>
                  <a:lnTo>
                    <a:pt x="952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4;p52"/>
            <p:cNvSpPr/>
            <p:nvPr/>
          </p:nvSpPr>
          <p:spPr>
            <a:xfrm>
              <a:off x="3766450" y="1666875"/>
              <a:ext cx="314825" cy="202025"/>
            </a:xfrm>
            <a:custGeom>
              <a:avLst/>
              <a:gdLst/>
              <a:ahLst/>
              <a:cxnLst/>
              <a:rect l="l" t="t" r="r" b="b"/>
              <a:pathLst>
                <a:path w="12593" h="8081" fill="none" extrusionOk="0">
                  <a:moveTo>
                    <a:pt x="0" y="8081"/>
                  </a:moveTo>
                  <a:lnTo>
                    <a:pt x="1259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5;p52"/>
            <p:cNvSpPr/>
            <p:nvPr/>
          </p:nvSpPr>
          <p:spPr>
            <a:xfrm>
              <a:off x="4081250" y="1505075"/>
              <a:ext cx="277950" cy="161825"/>
            </a:xfrm>
            <a:custGeom>
              <a:avLst/>
              <a:gdLst/>
              <a:ahLst/>
              <a:cxnLst/>
              <a:rect l="l" t="t" r="r" b="b"/>
              <a:pathLst>
                <a:path w="11118" h="6473" fill="none" extrusionOk="0">
                  <a:moveTo>
                    <a:pt x="1" y="6472"/>
                  </a:moveTo>
                  <a:lnTo>
                    <a:pt x="1111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6;p52"/>
            <p:cNvSpPr/>
            <p:nvPr/>
          </p:nvSpPr>
          <p:spPr>
            <a:xfrm>
              <a:off x="4541850" y="1827450"/>
              <a:ext cx="336900" cy="186625"/>
            </a:xfrm>
            <a:custGeom>
              <a:avLst/>
              <a:gdLst/>
              <a:ahLst/>
              <a:cxnLst/>
              <a:rect l="l" t="t" r="r" b="b"/>
              <a:pathLst>
                <a:path w="13476" h="7465" fill="none" extrusionOk="0">
                  <a:moveTo>
                    <a:pt x="0" y="7464"/>
                  </a:moveTo>
                  <a:lnTo>
                    <a:pt x="1347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7;p52"/>
            <p:cNvSpPr/>
            <p:nvPr/>
          </p:nvSpPr>
          <p:spPr>
            <a:xfrm>
              <a:off x="4540925" y="2009200"/>
              <a:ext cx="380775" cy="174225"/>
            </a:xfrm>
            <a:custGeom>
              <a:avLst/>
              <a:gdLst/>
              <a:ahLst/>
              <a:cxnLst/>
              <a:rect l="l" t="t" r="r" b="b"/>
              <a:pathLst>
                <a:path w="15231" h="6969" fill="none" extrusionOk="0">
                  <a:moveTo>
                    <a:pt x="1" y="1"/>
                  </a:moveTo>
                  <a:lnTo>
                    <a:pt x="15231" y="696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68;p52"/>
            <p:cNvSpPr/>
            <p:nvPr/>
          </p:nvSpPr>
          <p:spPr>
            <a:xfrm>
              <a:off x="4539125" y="2394175"/>
              <a:ext cx="468175" cy="387425"/>
            </a:xfrm>
            <a:custGeom>
              <a:avLst/>
              <a:gdLst/>
              <a:ahLst/>
              <a:cxnLst/>
              <a:rect l="l" t="t" r="r" b="b"/>
              <a:pathLst>
                <a:path w="18727" h="15497" fill="none" extrusionOk="0">
                  <a:moveTo>
                    <a:pt x="18726" y="1"/>
                  </a:moveTo>
                  <a:lnTo>
                    <a:pt x="0" y="1549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69;p52"/>
            <p:cNvSpPr/>
            <p:nvPr/>
          </p:nvSpPr>
          <p:spPr>
            <a:xfrm>
              <a:off x="4921675" y="2186725"/>
              <a:ext cx="85625" cy="228350"/>
            </a:xfrm>
            <a:custGeom>
              <a:avLst/>
              <a:gdLst/>
              <a:ahLst/>
              <a:cxnLst/>
              <a:rect l="l" t="t" r="r" b="b"/>
              <a:pathLst>
                <a:path w="3425" h="9134" fill="none" extrusionOk="0">
                  <a:moveTo>
                    <a:pt x="1" y="0"/>
                  </a:moveTo>
                  <a:lnTo>
                    <a:pt x="3424" y="913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0;p52"/>
            <p:cNvSpPr/>
            <p:nvPr/>
          </p:nvSpPr>
          <p:spPr>
            <a:xfrm>
              <a:off x="5007275" y="2394175"/>
              <a:ext cx="85000" cy="258000"/>
            </a:xfrm>
            <a:custGeom>
              <a:avLst/>
              <a:gdLst/>
              <a:ahLst/>
              <a:cxnLst/>
              <a:rect l="l" t="t" r="r" b="b"/>
              <a:pathLst>
                <a:path w="3400" h="10320" fill="none" extrusionOk="0">
                  <a:moveTo>
                    <a:pt x="3399" y="1031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1;p52"/>
            <p:cNvSpPr/>
            <p:nvPr/>
          </p:nvSpPr>
          <p:spPr>
            <a:xfrm>
              <a:off x="4968850" y="1334200"/>
              <a:ext cx="2205875" cy="1654875"/>
            </a:xfrm>
            <a:custGeom>
              <a:avLst/>
              <a:gdLst/>
              <a:ahLst/>
              <a:cxnLst/>
              <a:rect l="l" t="t" r="r" b="b"/>
              <a:pathLst>
                <a:path w="88235" h="66195" fill="none" extrusionOk="0">
                  <a:moveTo>
                    <a:pt x="1" y="63509"/>
                  </a:moveTo>
                  <a:lnTo>
                    <a:pt x="1537" y="42400"/>
                  </a:lnTo>
                  <a:lnTo>
                    <a:pt x="10077" y="22210"/>
                  </a:lnTo>
                  <a:cubicBezTo>
                    <a:pt x="10077" y="22210"/>
                    <a:pt x="14202" y="33218"/>
                    <a:pt x="14202" y="32384"/>
                  </a:cubicBezTo>
                  <a:cubicBezTo>
                    <a:pt x="14202" y="31561"/>
                    <a:pt x="26009" y="8976"/>
                    <a:pt x="26009" y="8976"/>
                  </a:cubicBezTo>
                  <a:lnTo>
                    <a:pt x="33618" y="31077"/>
                  </a:lnTo>
                  <a:lnTo>
                    <a:pt x="15025" y="46779"/>
                  </a:lnTo>
                  <a:lnTo>
                    <a:pt x="36037" y="48944"/>
                  </a:lnTo>
                  <a:lnTo>
                    <a:pt x="27557" y="58863"/>
                  </a:lnTo>
                  <a:lnTo>
                    <a:pt x="40803" y="66194"/>
                  </a:lnTo>
                  <a:lnTo>
                    <a:pt x="43586" y="48448"/>
                  </a:lnTo>
                  <a:lnTo>
                    <a:pt x="51122" y="29734"/>
                  </a:lnTo>
                  <a:lnTo>
                    <a:pt x="49670" y="16694"/>
                  </a:lnTo>
                  <a:lnTo>
                    <a:pt x="65263" y="21376"/>
                  </a:lnTo>
                  <a:lnTo>
                    <a:pt x="68819" y="9448"/>
                  </a:lnTo>
                  <a:lnTo>
                    <a:pt x="66098" y="1"/>
                  </a:lnTo>
                  <a:lnTo>
                    <a:pt x="88235" y="200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2;p52"/>
            <p:cNvSpPr/>
            <p:nvPr/>
          </p:nvSpPr>
          <p:spPr>
            <a:xfrm>
              <a:off x="4878750" y="1177850"/>
              <a:ext cx="1731050" cy="1005575"/>
            </a:xfrm>
            <a:custGeom>
              <a:avLst/>
              <a:gdLst/>
              <a:ahLst/>
              <a:cxnLst/>
              <a:rect l="l" t="t" r="r" b="b"/>
              <a:pathLst>
                <a:path w="69242" h="40223" fill="none" extrusionOk="0">
                  <a:moveTo>
                    <a:pt x="69242" y="6255"/>
                  </a:moveTo>
                  <a:lnTo>
                    <a:pt x="53274" y="22948"/>
                  </a:lnTo>
                  <a:lnTo>
                    <a:pt x="45532" y="5432"/>
                  </a:lnTo>
                  <a:lnTo>
                    <a:pt x="29613" y="14747"/>
                  </a:lnTo>
                  <a:lnTo>
                    <a:pt x="28790" y="1"/>
                  </a:lnTo>
                  <a:lnTo>
                    <a:pt x="13500" y="28912"/>
                  </a:lnTo>
                  <a:lnTo>
                    <a:pt x="4306" y="13089"/>
                  </a:lnTo>
                  <a:lnTo>
                    <a:pt x="0" y="25984"/>
                  </a:lnTo>
                  <a:lnTo>
                    <a:pt x="1718" y="4022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3;p52"/>
            <p:cNvSpPr/>
            <p:nvPr/>
          </p:nvSpPr>
          <p:spPr>
            <a:xfrm>
              <a:off x="5092250" y="2143775"/>
              <a:ext cx="396500" cy="851350"/>
            </a:xfrm>
            <a:custGeom>
              <a:avLst/>
              <a:gdLst/>
              <a:ahLst/>
              <a:cxnLst/>
              <a:rect l="l" t="t" r="r" b="b"/>
              <a:pathLst>
                <a:path w="15860" h="34054" fill="none" extrusionOk="0">
                  <a:moveTo>
                    <a:pt x="9266" y="1"/>
                  </a:moveTo>
                  <a:lnTo>
                    <a:pt x="10101" y="14396"/>
                  </a:lnTo>
                  <a:lnTo>
                    <a:pt x="15859" y="34053"/>
                  </a:lnTo>
                  <a:lnTo>
                    <a:pt x="0" y="19851"/>
                  </a:lnTo>
                  <a:lnTo>
                    <a:pt x="1234" y="336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4;p52"/>
            <p:cNvSpPr/>
            <p:nvPr/>
          </p:nvSpPr>
          <p:spPr>
            <a:xfrm>
              <a:off x="4389725" y="2014050"/>
              <a:ext cx="617575" cy="1140750"/>
            </a:xfrm>
            <a:custGeom>
              <a:avLst/>
              <a:gdLst/>
              <a:ahLst/>
              <a:cxnLst/>
              <a:rect l="l" t="t" r="r" b="b"/>
              <a:pathLst>
                <a:path w="24703" h="45630" fill="none" extrusionOk="0">
                  <a:moveTo>
                    <a:pt x="8396" y="39968"/>
                  </a:moveTo>
                  <a:lnTo>
                    <a:pt x="9835" y="45629"/>
                  </a:lnTo>
                  <a:lnTo>
                    <a:pt x="11626" y="36786"/>
                  </a:lnTo>
                  <a:lnTo>
                    <a:pt x="5492" y="30218"/>
                  </a:lnTo>
                  <a:lnTo>
                    <a:pt x="1" y="25016"/>
                  </a:lnTo>
                  <a:lnTo>
                    <a:pt x="1392" y="16040"/>
                  </a:lnTo>
                  <a:lnTo>
                    <a:pt x="24702" y="15206"/>
                  </a:lnTo>
                  <a:lnTo>
                    <a:pt x="647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5;p52"/>
            <p:cNvSpPr/>
            <p:nvPr/>
          </p:nvSpPr>
          <p:spPr>
            <a:xfrm>
              <a:off x="4420875" y="291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6;p52"/>
            <p:cNvSpPr/>
            <p:nvPr/>
          </p:nvSpPr>
          <p:spPr>
            <a:xfrm>
              <a:off x="5007275" y="2143775"/>
              <a:ext cx="316650" cy="250425"/>
            </a:xfrm>
            <a:custGeom>
              <a:avLst/>
              <a:gdLst/>
              <a:ahLst/>
              <a:cxnLst/>
              <a:rect l="l" t="t" r="r" b="b"/>
              <a:pathLst>
                <a:path w="12666" h="10017" fill="none" extrusionOk="0">
                  <a:moveTo>
                    <a:pt x="0" y="10017"/>
                  </a:moveTo>
                  <a:lnTo>
                    <a:pt x="1266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7;p52"/>
            <p:cNvSpPr/>
            <p:nvPr/>
          </p:nvSpPr>
          <p:spPr>
            <a:xfrm>
              <a:off x="5323900" y="2123225"/>
              <a:ext cx="497500" cy="20575"/>
            </a:xfrm>
            <a:custGeom>
              <a:avLst/>
              <a:gdLst/>
              <a:ahLst/>
              <a:cxnLst/>
              <a:rect l="l" t="t" r="r" b="b"/>
              <a:pathLst>
                <a:path w="19900" h="823" fill="none" extrusionOk="0">
                  <a:moveTo>
                    <a:pt x="0" y="823"/>
                  </a:moveTo>
                  <a:lnTo>
                    <a:pt x="19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78;p52"/>
            <p:cNvSpPr/>
            <p:nvPr/>
          </p:nvSpPr>
          <p:spPr>
            <a:xfrm>
              <a:off x="5092250" y="2143775"/>
              <a:ext cx="231675" cy="495400"/>
            </a:xfrm>
            <a:custGeom>
              <a:avLst/>
              <a:gdLst/>
              <a:ahLst/>
              <a:cxnLst/>
              <a:rect l="l" t="t" r="r" b="b"/>
              <a:pathLst>
                <a:path w="9267" h="19816" fill="none" extrusionOk="0">
                  <a:moveTo>
                    <a:pt x="9266" y="1"/>
                  </a:moveTo>
                  <a:lnTo>
                    <a:pt x="0" y="1981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79;p52"/>
            <p:cNvSpPr/>
            <p:nvPr/>
          </p:nvSpPr>
          <p:spPr>
            <a:xfrm>
              <a:off x="4647700" y="2415050"/>
              <a:ext cx="359600" cy="378650"/>
            </a:xfrm>
            <a:custGeom>
              <a:avLst/>
              <a:gdLst/>
              <a:ahLst/>
              <a:cxnLst/>
              <a:rect l="l" t="t" r="r" b="b"/>
              <a:pathLst>
                <a:path w="14384" h="15146" fill="none" extrusionOk="0">
                  <a:moveTo>
                    <a:pt x="0" y="15146"/>
                  </a:moveTo>
                  <a:lnTo>
                    <a:pt x="1438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0;p52"/>
            <p:cNvSpPr/>
            <p:nvPr/>
          </p:nvSpPr>
          <p:spPr>
            <a:xfrm>
              <a:off x="5809275" y="1751550"/>
              <a:ext cx="401350" cy="374100"/>
            </a:xfrm>
            <a:custGeom>
              <a:avLst/>
              <a:gdLst/>
              <a:ahLst/>
              <a:cxnLst/>
              <a:rect l="l" t="t" r="r" b="b"/>
              <a:pathLst>
                <a:path w="16054" h="14964" fill="none" extrusionOk="0">
                  <a:moveTo>
                    <a:pt x="1" y="14964"/>
                  </a:moveTo>
                  <a:lnTo>
                    <a:pt x="1605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1;p52"/>
            <p:cNvSpPr/>
            <p:nvPr/>
          </p:nvSpPr>
          <p:spPr>
            <a:xfrm>
              <a:off x="5821375" y="1313650"/>
              <a:ext cx="195700" cy="809600"/>
            </a:xfrm>
            <a:custGeom>
              <a:avLst/>
              <a:gdLst/>
              <a:ahLst/>
              <a:cxnLst/>
              <a:rect l="l" t="t" r="r" b="b"/>
              <a:pathLst>
                <a:path w="7828" h="32384" fill="none" extrusionOk="0">
                  <a:moveTo>
                    <a:pt x="1" y="32383"/>
                  </a:moveTo>
                  <a:lnTo>
                    <a:pt x="78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2;p52"/>
            <p:cNvSpPr/>
            <p:nvPr/>
          </p:nvSpPr>
          <p:spPr>
            <a:xfrm>
              <a:off x="5809275" y="2077550"/>
              <a:ext cx="449725" cy="33600"/>
            </a:xfrm>
            <a:custGeom>
              <a:avLst/>
              <a:gdLst/>
              <a:ahLst/>
              <a:cxnLst/>
              <a:rect l="l" t="t" r="r" b="b"/>
              <a:pathLst>
                <a:path w="17989" h="1344" fill="none" extrusionOk="0">
                  <a:moveTo>
                    <a:pt x="1" y="1343"/>
                  </a:moveTo>
                  <a:lnTo>
                    <a:pt x="179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3;p52"/>
            <p:cNvSpPr/>
            <p:nvPr/>
          </p:nvSpPr>
          <p:spPr>
            <a:xfrm>
              <a:off x="5812300" y="2123225"/>
              <a:ext cx="57500" cy="434600"/>
            </a:xfrm>
            <a:custGeom>
              <a:avLst/>
              <a:gdLst/>
              <a:ahLst/>
              <a:cxnLst/>
              <a:rect l="l" t="t" r="r" b="b"/>
              <a:pathLst>
                <a:path w="2300" h="17384" fill="none" extrusionOk="0">
                  <a:moveTo>
                    <a:pt x="1" y="0"/>
                  </a:moveTo>
                  <a:lnTo>
                    <a:pt x="2299" y="1738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4;p52"/>
            <p:cNvSpPr/>
            <p:nvPr/>
          </p:nvSpPr>
          <p:spPr>
            <a:xfrm>
              <a:off x="5344475" y="2503650"/>
              <a:ext cx="325425" cy="314250"/>
            </a:xfrm>
            <a:custGeom>
              <a:avLst/>
              <a:gdLst/>
              <a:ahLst/>
              <a:cxnLst/>
              <a:rect l="l" t="t" r="r" b="b"/>
              <a:pathLst>
                <a:path w="13017" h="12570" fill="none" extrusionOk="0">
                  <a:moveTo>
                    <a:pt x="0" y="1"/>
                  </a:moveTo>
                  <a:lnTo>
                    <a:pt x="13016" y="125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5;p52"/>
            <p:cNvSpPr/>
            <p:nvPr/>
          </p:nvSpPr>
          <p:spPr>
            <a:xfrm>
              <a:off x="5619050" y="2805775"/>
              <a:ext cx="50850" cy="321800"/>
            </a:xfrm>
            <a:custGeom>
              <a:avLst/>
              <a:gdLst/>
              <a:ahLst/>
              <a:cxnLst/>
              <a:rect l="l" t="t" r="r" b="b"/>
              <a:pathLst>
                <a:path w="2034" h="12872" fill="none" extrusionOk="0">
                  <a:moveTo>
                    <a:pt x="2033" y="0"/>
                  </a:moveTo>
                  <a:lnTo>
                    <a:pt x="1" y="1287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6;p52"/>
            <p:cNvSpPr/>
            <p:nvPr/>
          </p:nvSpPr>
          <p:spPr>
            <a:xfrm>
              <a:off x="5092250" y="2627950"/>
              <a:ext cx="295175" cy="427650"/>
            </a:xfrm>
            <a:custGeom>
              <a:avLst/>
              <a:gdLst/>
              <a:ahLst/>
              <a:cxnLst/>
              <a:rect l="l" t="t" r="r" b="b"/>
              <a:pathLst>
                <a:path w="11807" h="17106" fill="none" extrusionOk="0">
                  <a:moveTo>
                    <a:pt x="11807" y="17105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7;p52"/>
            <p:cNvSpPr/>
            <p:nvPr/>
          </p:nvSpPr>
          <p:spPr>
            <a:xfrm>
              <a:off x="6210600" y="1570400"/>
              <a:ext cx="478750" cy="181175"/>
            </a:xfrm>
            <a:custGeom>
              <a:avLst/>
              <a:gdLst/>
              <a:ahLst/>
              <a:cxnLst/>
              <a:rect l="l" t="t" r="r" b="b"/>
              <a:pathLst>
                <a:path w="19150" h="7247" fill="none" extrusionOk="0">
                  <a:moveTo>
                    <a:pt x="19149" y="0"/>
                  </a:moveTo>
                  <a:lnTo>
                    <a:pt x="0" y="72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88;p52"/>
            <p:cNvSpPr/>
            <p:nvPr/>
          </p:nvSpPr>
          <p:spPr>
            <a:xfrm>
              <a:off x="6245375" y="2065450"/>
              <a:ext cx="187525" cy="15750"/>
            </a:xfrm>
            <a:custGeom>
              <a:avLst/>
              <a:gdLst/>
              <a:ahLst/>
              <a:cxnLst/>
              <a:rect l="l" t="t" r="r" b="b"/>
              <a:pathLst>
                <a:path w="7501" h="630" fill="none" extrusionOk="0">
                  <a:moveTo>
                    <a:pt x="0" y="630"/>
                  </a:moveTo>
                  <a:lnTo>
                    <a:pt x="750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89;p52"/>
            <p:cNvSpPr/>
            <p:nvPr/>
          </p:nvSpPr>
          <p:spPr>
            <a:xfrm>
              <a:off x="6246875" y="2065450"/>
              <a:ext cx="210225" cy="245900"/>
            </a:xfrm>
            <a:custGeom>
              <a:avLst/>
              <a:gdLst/>
              <a:ahLst/>
              <a:cxnLst/>
              <a:rect l="l" t="t" r="r" b="b"/>
              <a:pathLst>
                <a:path w="8409" h="9836" fill="none" extrusionOk="0">
                  <a:moveTo>
                    <a:pt x="1" y="1"/>
                  </a:moveTo>
                  <a:lnTo>
                    <a:pt x="8408" y="98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0;p52"/>
            <p:cNvSpPr/>
            <p:nvPr/>
          </p:nvSpPr>
          <p:spPr>
            <a:xfrm>
              <a:off x="5869775" y="2545100"/>
              <a:ext cx="188725" cy="12725"/>
            </a:xfrm>
            <a:custGeom>
              <a:avLst/>
              <a:gdLst/>
              <a:ahLst/>
              <a:cxnLst/>
              <a:rect l="l" t="t" r="r" b="b"/>
              <a:pathLst>
                <a:path w="7549" h="509" fill="none" extrusionOk="0">
                  <a:moveTo>
                    <a:pt x="0" y="508"/>
                  </a:moveTo>
                  <a:lnTo>
                    <a:pt x="754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1;p52"/>
            <p:cNvSpPr/>
            <p:nvPr/>
          </p:nvSpPr>
          <p:spPr>
            <a:xfrm>
              <a:off x="5809275" y="2111125"/>
              <a:ext cx="249225" cy="434000"/>
            </a:xfrm>
            <a:custGeom>
              <a:avLst/>
              <a:gdLst/>
              <a:ahLst/>
              <a:cxnLst/>
              <a:rect l="l" t="t" r="r" b="b"/>
              <a:pathLst>
                <a:path w="9969" h="17360" fill="none" extrusionOk="0">
                  <a:moveTo>
                    <a:pt x="9969" y="17359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2;p52"/>
            <p:cNvSpPr/>
            <p:nvPr/>
          </p:nvSpPr>
          <p:spPr>
            <a:xfrm>
              <a:off x="4412100" y="2781575"/>
              <a:ext cx="127050" cy="144275"/>
            </a:xfrm>
            <a:custGeom>
              <a:avLst/>
              <a:gdLst/>
              <a:ahLst/>
              <a:cxnLst/>
              <a:rect l="l" t="t" r="r" b="b"/>
              <a:pathLst>
                <a:path w="5082" h="5771" fill="none" extrusionOk="0">
                  <a:moveTo>
                    <a:pt x="1" y="5771"/>
                  </a:moveTo>
                  <a:lnTo>
                    <a:pt x="508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3;p52"/>
            <p:cNvSpPr/>
            <p:nvPr/>
          </p:nvSpPr>
          <p:spPr>
            <a:xfrm>
              <a:off x="4334375" y="2769475"/>
              <a:ext cx="192675" cy="82900"/>
            </a:xfrm>
            <a:custGeom>
              <a:avLst/>
              <a:gdLst/>
              <a:ahLst/>
              <a:cxnLst/>
              <a:rect l="l" t="t" r="r" b="b"/>
              <a:pathLst>
                <a:path w="7707" h="3316" fill="none" extrusionOk="0">
                  <a:moveTo>
                    <a:pt x="1" y="3315"/>
                  </a:moveTo>
                  <a:lnTo>
                    <a:pt x="77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4;p52"/>
            <p:cNvSpPr/>
            <p:nvPr/>
          </p:nvSpPr>
          <p:spPr>
            <a:xfrm>
              <a:off x="4424500" y="2402950"/>
              <a:ext cx="102550" cy="378650"/>
            </a:xfrm>
            <a:custGeom>
              <a:avLst/>
              <a:gdLst/>
              <a:ahLst/>
              <a:cxnLst/>
              <a:rect l="l" t="t" r="r" b="b"/>
              <a:pathLst>
                <a:path w="4102" h="15146" fill="none" extrusionOk="0">
                  <a:moveTo>
                    <a:pt x="1" y="1"/>
                  </a:moveTo>
                  <a:lnTo>
                    <a:pt x="4101" y="15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5;p52"/>
            <p:cNvSpPr/>
            <p:nvPr/>
          </p:nvSpPr>
          <p:spPr>
            <a:xfrm>
              <a:off x="4424500" y="2014050"/>
              <a:ext cx="129475" cy="388925"/>
            </a:xfrm>
            <a:custGeom>
              <a:avLst/>
              <a:gdLst/>
              <a:ahLst/>
              <a:cxnLst/>
              <a:rect l="l" t="t" r="r" b="b"/>
              <a:pathLst>
                <a:path w="5179" h="15557" fill="none" extrusionOk="0">
                  <a:moveTo>
                    <a:pt x="1" y="15557"/>
                  </a:moveTo>
                  <a:lnTo>
                    <a:pt x="517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6;p52"/>
            <p:cNvSpPr/>
            <p:nvPr/>
          </p:nvSpPr>
          <p:spPr>
            <a:xfrm>
              <a:off x="5702825" y="3559100"/>
              <a:ext cx="355675" cy="25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7;p52"/>
            <p:cNvSpPr/>
            <p:nvPr/>
          </p:nvSpPr>
          <p:spPr>
            <a:xfrm>
              <a:off x="5975625" y="3844275"/>
              <a:ext cx="460900" cy="552550"/>
            </a:xfrm>
            <a:custGeom>
              <a:avLst/>
              <a:gdLst/>
              <a:ahLst/>
              <a:cxnLst/>
              <a:rect l="l" t="t" r="r" b="b"/>
              <a:pathLst>
                <a:path w="18436" h="22102" fill="none" extrusionOk="0">
                  <a:moveTo>
                    <a:pt x="0" y="12037"/>
                  </a:moveTo>
                  <a:cubicBezTo>
                    <a:pt x="702" y="12073"/>
                    <a:pt x="12302" y="22101"/>
                    <a:pt x="12302" y="22101"/>
                  </a:cubicBezTo>
                  <a:lnTo>
                    <a:pt x="11819" y="13005"/>
                  </a:lnTo>
                  <a:lnTo>
                    <a:pt x="18435" y="1"/>
                  </a:lnTo>
                  <a:lnTo>
                    <a:pt x="0" y="125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98;p52"/>
            <p:cNvSpPr/>
            <p:nvPr/>
          </p:nvSpPr>
          <p:spPr>
            <a:xfrm>
              <a:off x="6283175" y="4106775"/>
              <a:ext cx="427050" cy="430975"/>
            </a:xfrm>
            <a:custGeom>
              <a:avLst/>
              <a:gdLst/>
              <a:ahLst/>
              <a:cxnLst/>
              <a:rect l="l" t="t" r="r" b="b"/>
              <a:pathLst>
                <a:path w="17082" h="17239" fill="none" extrusionOk="0">
                  <a:moveTo>
                    <a:pt x="13513" y="17239"/>
                  </a:moveTo>
                  <a:lnTo>
                    <a:pt x="12690" y="8614"/>
                  </a:lnTo>
                  <a:lnTo>
                    <a:pt x="17081" y="1"/>
                  </a:lnTo>
                  <a:lnTo>
                    <a:pt x="0" y="202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99;p52"/>
            <p:cNvSpPr/>
            <p:nvPr/>
          </p:nvSpPr>
          <p:spPr>
            <a:xfrm>
              <a:off x="6415625" y="3845800"/>
              <a:ext cx="315150" cy="259500"/>
            </a:xfrm>
            <a:custGeom>
              <a:avLst/>
              <a:gdLst/>
              <a:ahLst/>
              <a:cxnLst/>
              <a:rect l="l" t="t" r="r" b="b"/>
              <a:pathLst>
                <a:path w="12606" h="10380" fill="none" extrusionOk="0">
                  <a:moveTo>
                    <a:pt x="1" y="0"/>
                  </a:moveTo>
                  <a:lnTo>
                    <a:pt x="12606" y="1037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0;p52"/>
            <p:cNvSpPr/>
            <p:nvPr/>
          </p:nvSpPr>
          <p:spPr>
            <a:xfrm>
              <a:off x="6282875" y="4157275"/>
              <a:ext cx="329650" cy="164850"/>
            </a:xfrm>
            <a:custGeom>
              <a:avLst/>
              <a:gdLst/>
              <a:ahLst/>
              <a:cxnLst/>
              <a:rect l="l" t="t" r="r" b="b"/>
              <a:pathLst>
                <a:path w="13186" h="6594" fill="none" extrusionOk="0">
                  <a:moveTo>
                    <a:pt x="13186" y="6594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1;p52"/>
            <p:cNvSpPr/>
            <p:nvPr/>
          </p:nvSpPr>
          <p:spPr>
            <a:xfrm>
              <a:off x="6263525" y="4379875"/>
              <a:ext cx="336900" cy="159400"/>
            </a:xfrm>
            <a:custGeom>
              <a:avLst/>
              <a:gdLst/>
              <a:ahLst/>
              <a:cxnLst/>
              <a:rect l="l" t="t" r="r" b="b"/>
              <a:pathLst>
                <a:path w="13476" h="6376" fill="none" extrusionOk="0">
                  <a:moveTo>
                    <a:pt x="0" y="0"/>
                  </a:moveTo>
                  <a:lnTo>
                    <a:pt x="13476" y="637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2;p52"/>
            <p:cNvSpPr/>
            <p:nvPr/>
          </p:nvSpPr>
          <p:spPr>
            <a:xfrm>
              <a:off x="5975625" y="4136425"/>
              <a:ext cx="307275" cy="20875"/>
            </a:xfrm>
            <a:custGeom>
              <a:avLst/>
              <a:gdLst/>
              <a:ahLst/>
              <a:cxnLst/>
              <a:rect l="l" t="t" r="r" b="b"/>
              <a:pathLst>
                <a:path w="12291" h="835" fill="none" extrusionOk="0">
                  <a:moveTo>
                    <a:pt x="12290" y="835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3;p52"/>
            <p:cNvSpPr/>
            <p:nvPr/>
          </p:nvSpPr>
          <p:spPr>
            <a:xfrm>
              <a:off x="3882275" y="952550"/>
              <a:ext cx="276125" cy="179350"/>
            </a:xfrm>
            <a:custGeom>
              <a:avLst/>
              <a:gdLst/>
              <a:ahLst/>
              <a:cxnLst/>
              <a:rect l="l" t="t" r="r" b="b"/>
              <a:pathLst>
                <a:path w="11045" h="7174" fill="none" extrusionOk="0">
                  <a:moveTo>
                    <a:pt x="0" y="1597"/>
                  </a:moveTo>
                  <a:cubicBezTo>
                    <a:pt x="242" y="1743"/>
                    <a:pt x="3532" y="7174"/>
                    <a:pt x="3532" y="7174"/>
                  </a:cubicBezTo>
                  <a:lnTo>
                    <a:pt x="6290" y="3315"/>
                  </a:lnTo>
                  <a:lnTo>
                    <a:pt x="11044" y="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4;p52"/>
            <p:cNvSpPr/>
            <p:nvPr/>
          </p:nvSpPr>
          <p:spPr>
            <a:xfrm>
              <a:off x="3882275" y="992475"/>
              <a:ext cx="157275" cy="42975"/>
            </a:xfrm>
            <a:custGeom>
              <a:avLst/>
              <a:gdLst/>
              <a:ahLst/>
              <a:cxnLst/>
              <a:rect l="l" t="t" r="r" b="b"/>
              <a:pathLst>
                <a:path w="6291" h="1719" fill="none" extrusionOk="0">
                  <a:moveTo>
                    <a:pt x="0" y="0"/>
                  </a:moveTo>
                  <a:lnTo>
                    <a:pt x="6290" y="171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5;p52"/>
            <p:cNvSpPr/>
            <p:nvPr/>
          </p:nvSpPr>
          <p:spPr>
            <a:xfrm>
              <a:off x="4527025" y="2781575"/>
              <a:ext cx="72600" cy="231675"/>
            </a:xfrm>
            <a:custGeom>
              <a:avLst/>
              <a:gdLst/>
              <a:ahLst/>
              <a:cxnLst/>
              <a:rect l="l" t="t" r="r" b="b"/>
              <a:pathLst>
                <a:path w="2904" h="9267" fill="none" extrusionOk="0">
                  <a:moveTo>
                    <a:pt x="0" y="1"/>
                  </a:moveTo>
                  <a:lnTo>
                    <a:pt x="2904" y="926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6;p52"/>
            <p:cNvSpPr/>
            <p:nvPr/>
          </p:nvSpPr>
          <p:spPr>
            <a:xfrm>
              <a:off x="4407875" y="2921600"/>
              <a:ext cx="191750" cy="91650"/>
            </a:xfrm>
            <a:custGeom>
              <a:avLst/>
              <a:gdLst/>
              <a:ahLst/>
              <a:cxnLst/>
              <a:rect l="l" t="t" r="r" b="b"/>
              <a:pathLst>
                <a:path w="7670" h="3666" fill="none" extrusionOk="0">
                  <a:moveTo>
                    <a:pt x="0" y="1"/>
                  </a:moveTo>
                  <a:lnTo>
                    <a:pt x="7670" y="3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7;p52"/>
            <p:cNvSpPr/>
            <p:nvPr/>
          </p:nvSpPr>
          <p:spPr>
            <a:xfrm>
              <a:off x="4599600" y="2933700"/>
              <a:ext cx="80775" cy="79550"/>
            </a:xfrm>
            <a:custGeom>
              <a:avLst/>
              <a:gdLst/>
              <a:ahLst/>
              <a:cxnLst/>
              <a:rect l="l" t="t" r="r" b="b"/>
              <a:pathLst>
                <a:path w="3231" h="3182" fill="none" extrusionOk="0">
                  <a:moveTo>
                    <a:pt x="1" y="3182"/>
                  </a:moveTo>
                  <a:lnTo>
                    <a:pt x="323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08;p52"/>
            <p:cNvSpPr/>
            <p:nvPr/>
          </p:nvSpPr>
          <p:spPr>
            <a:xfrm>
              <a:off x="4878750" y="1827450"/>
              <a:ext cx="354150" cy="62025"/>
            </a:xfrm>
            <a:custGeom>
              <a:avLst/>
              <a:gdLst/>
              <a:ahLst/>
              <a:cxnLst/>
              <a:rect l="l" t="t" r="r" b="b"/>
              <a:pathLst>
                <a:path w="14166" h="2481" fill="none" extrusionOk="0">
                  <a:moveTo>
                    <a:pt x="0" y="0"/>
                  </a:moveTo>
                  <a:lnTo>
                    <a:pt x="14165" y="248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09;p52"/>
            <p:cNvSpPr/>
            <p:nvPr/>
          </p:nvSpPr>
          <p:spPr>
            <a:xfrm>
              <a:off x="5092250" y="2503650"/>
              <a:ext cx="252250" cy="135525"/>
            </a:xfrm>
            <a:custGeom>
              <a:avLst/>
              <a:gdLst/>
              <a:ahLst/>
              <a:cxnLst/>
              <a:rect l="l" t="t" r="r" b="b"/>
              <a:pathLst>
                <a:path w="10090" h="5421" fill="none" extrusionOk="0">
                  <a:moveTo>
                    <a:pt x="0" y="5420"/>
                  </a:moveTo>
                  <a:lnTo>
                    <a:pt x="1008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0;p52"/>
            <p:cNvSpPr/>
            <p:nvPr/>
          </p:nvSpPr>
          <p:spPr>
            <a:xfrm>
              <a:off x="4527025" y="2781575"/>
              <a:ext cx="120700" cy="12125"/>
            </a:xfrm>
            <a:custGeom>
              <a:avLst/>
              <a:gdLst/>
              <a:ahLst/>
              <a:cxnLst/>
              <a:rect l="l" t="t" r="r" b="b"/>
              <a:pathLst>
                <a:path w="4828" h="485" fill="none" extrusionOk="0">
                  <a:moveTo>
                    <a:pt x="0" y="1"/>
                  </a:moveTo>
                  <a:lnTo>
                    <a:pt x="4827" y="48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1;p52"/>
            <p:cNvSpPr/>
            <p:nvPr/>
          </p:nvSpPr>
          <p:spPr>
            <a:xfrm>
              <a:off x="4338925" y="2717475"/>
              <a:ext cx="16350" cy="139125"/>
            </a:xfrm>
            <a:custGeom>
              <a:avLst/>
              <a:gdLst/>
              <a:ahLst/>
              <a:cxnLst/>
              <a:rect l="l" t="t" r="r" b="b"/>
              <a:pathLst>
                <a:path w="654" h="5565" fill="none" extrusionOk="0">
                  <a:moveTo>
                    <a:pt x="653" y="0"/>
                  </a:moveTo>
                  <a:lnTo>
                    <a:pt x="0" y="5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2;p52"/>
            <p:cNvSpPr/>
            <p:nvPr/>
          </p:nvSpPr>
          <p:spPr>
            <a:xfrm>
              <a:off x="4367350" y="2717475"/>
              <a:ext cx="171800" cy="64125"/>
            </a:xfrm>
            <a:custGeom>
              <a:avLst/>
              <a:gdLst/>
              <a:ahLst/>
              <a:cxnLst/>
              <a:rect l="l" t="t" r="r" b="b"/>
              <a:pathLst>
                <a:path w="6872" h="2565" fill="none" extrusionOk="0">
                  <a:moveTo>
                    <a:pt x="0" y="0"/>
                  </a:moveTo>
                  <a:lnTo>
                    <a:pt x="6871" y="2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3;p52"/>
            <p:cNvSpPr/>
            <p:nvPr/>
          </p:nvSpPr>
          <p:spPr>
            <a:xfrm>
              <a:off x="4250925" y="2757375"/>
              <a:ext cx="88025" cy="99225"/>
            </a:xfrm>
            <a:custGeom>
              <a:avLst/>
              <a:gdLst/>
              <a:ahLst/>
              <a:cxnLst/>
              <a:rect l="l" t="t" r="r" b="b"/>
              <a:pathLst>
                <a:path w="3521" h="3969" fill="none" extrusionOk="0">
                  <a:moveTo>
                    <a:pt x="0" y="1"/>
                  </a:moveTo>
                  <a:lnTo>
                    <a:pt x="3520" y="39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4;p52"/>
            <p:cNvSpPr/>
            <p:nvPr/>
          </p:nvSpPr>
          <p:spPr>
            <a:xfrm>
              <a:off x="4540925" y="1474825"/>
              <a:ext cx="464250" cy="534400"/>
            </a:xfrm>
            <a:custGeom>
              <a:avLst/>
              <a:gdLst/>
              <a:ahLst/>
              <a:cxnLst/>
              <a:rect l="l" t="t" r="r" b="b"/>
              <a:pathLst>
                <a:path w="18570" h="21376" fill="none" extrusionOk="0">
                  <a:moveTo>
                    <a:pt x="1" y="21376"/>
                  </a:moveTo>
                  <a:lnTo>
                    <a:pt x="18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5;p52"/>
            <p:cNvSpPr/>
            <p:nvPr/>
          </p:nvSpPr>
          <p:spPr>
            <a:xfrm>
              <a:off x="2083775" y="450940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1"/>
                    <a:pt x="2759" y="4121"/>
                  </a:cubicBezTo>
                  <a:cubicBezTo>
                    <a:pt x="3884" y="4109"/>
                    <a:pt x="4803" y="3190"/>
                    <a:pt x="4803" y="2065"/>
                  </a:cubicBezTo>
                  <a:cubicBezTo>
                    <a:pt x="4803" y="823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6;p52"/>
            <p:cNvSpPr/>
            <p:nvPr/>
          </p:nvSpPr>
          <p:spPr>
            <a:xfrm>
              <a:off x="2131875" y="45401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7;p52"/>
            <p:cNvSpPr/>
            <p:nvPr/>
          </p:nvSpPr>
          <p:spPr>
            <a:xfrm>
              <a:off x="2149700" y="39676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18;p52"/>
            <p:cNvSpPr/>
            <p:nvPr/>
          </p:nvSpPr>
          <p:spPr>
            <a:xfrm>
              <a:off x="2190825" y="399852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83"/>
                    <a:pt x="521" y="1415"/>
                  </a:cubicBezTo>
                  <a:cubicBezTo>
                    <a:pt x="688" y="1582"/>
                    <a:pt x="894" y="1657"/>
                    <a:pt x="1096" y="1657"/>
                  </a:cubicBezTo>
                  <a:cubicBezTo>
                    <a:pt x="1524" y="1657"/>
                    <a:pt x="1936" y="1323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19;p52"/>
            <p:cNvSpPr/>
            <p:nvPr/>
          </p:nvSpPr>
          <p:spPr>
            <a:xfrm>
              <a:off x="2412800" y="3351325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20" y="4126"/>
                    <a:pt x="2747" y="4126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0;p52"/>
            <p:cNvSpPr/>
            <p:nvPr/>
          </p:nvSpPr>
          <p:spPr>
            <a:xfrm>
              <a:off x="2460900" y="338187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1;p52"/>
            <p:cNvSpPr/>
            <p:nvPr/>
          </p:nvSpPr>
          <p:spPr>
            <a:xfrm>
              <a:off x="2219875" y="3265425"/>
              <a:ext cx="120375" cy="102875"/>
            </a:xfrm>
            <a:custGeom>
              <a:avLst/>
              <a:gdLst/>
              <a:ahLst/>
              <a:cxnLst/>
              <a:rect l="l" t="t" r="r" b="b"/>
              <a:pathLst>
                <a:path w="4815" h="4115" extrusionOk="0">
                  <a:moveTo>
                    <a:pt x="2735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58" y="4114"/>
                  </a:cubicBezTo>
                  <a:cubicBezTo>
                    <a:pt x="3883" y="4114"/>
                    <a:pt x="4803" y="3195"/>
                    <a:pt x="4815" y="2058"/>
                  </a:cubicBezTo>
                  <a:cubicBezTo>
                    <a:pt x="4815" y="822"/>
                    <a:pt x="3795" y="1"/>
                    <a:pt x="273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2;p52"/>
            <p:cNvSpPr/>
            <p:nvPr/>
          </p:nvSpPr>
          <p:spPr>
            <a:xfrm>
              <a:off x="2267950" y="3296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3;p52"/>
            <p:cNvSpPr/>
            <p:nvPr/>
          </p:nvSpPr>
          <p:spPr>
            <a:xfrm>
              <a:off x="1842150" y="27531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8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4;p52"/>
            <p:cNvSpPr/>
            <p:nvPr/>
          </p:nvSpPr>
          <p:spPr>
            <a:xfrm>
              <a:off x="1890225" y="278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76" y="0"/>
                    <a:pt x="1" y="375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5;p52"/>
            <p:cNvSpPr/>
            <p:nvPr/>
          </p:nvSpPr>
          <p:spPr>
            <a:xfrm>
              <a:off x="1965225" y="2040750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50" y="0"/>
                  </a:moveTo>
                  <a:cubicBezTo>
                    <a:pt x="2244" y="0"/>
                    <a:pt x="1727" y="190"/>
                    <a:pt x="1307" y="614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96" y="4122"/>
                    <a:pt x="4815" y="3202"/>
                    <a:pt x="4815" y="2065"/>
                  </a:cubicBezTo>
                  <a:cubicBezTo>
                    <a:pt x="4815" y="823"/>
                    <a:pt x="3805" y="0"/>
                    <a:pt x="27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6;p52"/>
            <p:cNvSpPr/>
            <p:nvPr/>
          </p:nvSpPr>
          <p:spPr>
            <a:xfrm>
              <a:off x="2013325" y="20715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94" y="1658"/>
                    <a:pt x="1657" y="1295"/>
                    <a:pt x="1657" y="835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7;p52"/>
            <p:cNvSpPr/>
            <p:nvPr/>
          </p:nvSpPr>
          <p:spPr>
            <a:xfrm>
              <a:off x="2199300" y="23451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28;p52"/>
            <p:cNvSpPr/>
            <p:nvPr/>
          </p:nvSpPr>
          <p:spPr>
            <a:xfrm>
              <a:off x="2247375" y="23760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4" y="1"/>
                  </a:moveTo>
                  <a:cubicBezTo>
                    <a:pt x="364" y="1"/>
                    <a:pt x="1" y="376"/>
                    <a:pt x="1" y="824"/>
                  </a:cubicBezTo>
                  <a:cubicBezTo>
                    <a:pt x="1" y="1283"/>
                    <a:pt x="364" y="1658"/>
                    <a:pt x="824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76"/>
                    <a:pt x="1283" y="1"/>
                    <a:pt x="8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29;p52"/>
            <p:cNvSpPr/>
            <p:nvPr/>
          </p:nvSpPr>
          <p:spPr>
            <a:xfrm>
              <a:off x="3401425" y="2433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00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30;p52"/>
            <p:cNvSpPr/>
            <p:nvPr/>
          </p:nvSpPr>
          <p:spPr>
            <a:xfrm>
              <a:off x="3449500" y="24646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35"/>
                  </a:cubicBezTo>
                  <a:cubicBezTo>
                    <a:pt x="1658" y="375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31;p52"/>
            <p:cNvSpPr/>
            <p:nvPr/>
          </p:nvSpPr>
          <p:spPr>
            <a:xfrm>
              <a:off x="3549000" y="21975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0" y="1903"/>
                    <a:pt x="908" y="4117"/>
                    <a:pt x="2746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32;p52"/>
            <p:cNvSpPr/>
            <p:nvPr/>
          </p:nvSpPr>
          <p:spPr>
            <a:xfrm>
              <a:off x="3597075" y="2228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33;p52"/>
            <p:cNvSpPr/>
            <p:nvPr/>
          </p:nvSpPr>
          <p:spPr>
            <a:xfrm>
              <a:off x="3569875" y="33719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3"/>
                    <a:pt x="2746" y="4113"/>
                  </a:cubicBezTo>
                  <a:cubicBezTo>
                    <a:pt x="3883" y="4113"/>
                    <a:pt x="4803" y="3194"/>
                    <a:pt x="4803" y="2057"/>
                  </a:cubicBezTo>
                  <a:cubicBezTo>
                    <a:pt x="4803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34;p52"/>
            <p:cNvSpPr/>
            <p:nvPr/>
          </p:nvSpPr>
          <p:spPr>
            <a:xfrm>
              <a:off x="3617950" y="34027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35;p52"/>
            <p:cNvSpPr/>
            <p:nvPr/>
          </p:nvSpPr>
          <p:spPr>
            <a:xfrm>
              <a:off x="3313425" y="282837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1"/>
                  </a:moveTo>
                  <a:cubicBezTo>
                    <a:pt x="2243" y="1"/>
                    <a:pt x="1726" y="189"/>
                    <a:pt x="1307" y="609"/>
                  </a:cubicBezTo>
                  <a:cubicBezTo>
                    <a:pt x="0" y="1903"/>
                    <a:pt x="919" y="4117"/>
                    <a:pt x="2758" y="4117"/>
                  </a:cubicBezTo>
                  <a:cubicBezTo>
                    <a:pt x="3895" y="4117"/>
                    <a:pt x="4815" y="3197"/>
                    <a:pt x="4815" y="2060"/>
                  </a:cubicBezTo>
                  <a:cubicBezTo>
                    <a:pt x="4815" y="818"/>
                    <a:pt x="3804" y="1"/>
                    <a:pt x="27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36;p52"/>
            <p:cNvSpPr/>
            <p:nvPr/>
          </p:nvSpPr>
          <p:spPr>
            <a:xfrm>
              <a:off x="3354550" y="285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37;p52"/>
            <p:cNvSpPr/>
            <p:nvPr/>
          </p:nvSpPr>
          <p:spPr>
            <a:xfrm>
              <a:off x="3471575" y="26031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38;p52"/>
            <p:cNvSpPr/>
            <p:nvPr/>
          </p:nvSpPr>
          <p:spPr>
            <a:xfrm>
              <a:off x="3519675" y="263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3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3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39;p52"/>
            <p:cNvSpPr/>
            <p:nvPr/>
          </p:nvSpPr>
          <p:spPr>
            <a:xfrm>
              <a:off x="3857775" y="229195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4" y="1"/>
                  </a:moveTo>
                  <a:cubicBezTo>
                    <a:pt x="2239" y="1"/>
                    <a:pt x="1725" y="188"/>
                    <a:pt x="1307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15" y="3195"/>
                    <a:pt x="4815" y="2058"/>
                  </a:cubicBezTo>
                  <a:cubicBezTo>
                    <a:pt x="4815" y="821"/>
                    <a:pt x="3801" y="1"/>
                    <a:pt x="274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40;p52"/>
            <p:cNvSpPr/>
            <p:nvPr/>
          </p:nvSpPr>
          <p:spPr>
            <a:xfrm>
              <a:off x="3898900" y="2322800"/>
              <a:ext cx="48400" cy="41475"/>
            </a:xfrm>
            <a:custGeom>
              <a:avLst/>
              <a:gdLst/>
              <a:ahLst/>
              <a:cxnLst/>
              <a:rect l="l" t="t" r="r" b="b"/>
              <a:pathLst>
                <a:path w="1936" h="1659" extrusionOk="0">
                  <a:moveTo>
                    <a:pt x="1113" y="1"/>
                  </a:moveTo>
                  <a:cubicBezTo>
                    <a:pt x="375" y="1"/>
                    <a:pt x="0" y="896"/>
                    <a:pt x="521" y="1416"/>
                  </a:cubicBezTo>
                  <a:cubicBezTo>
                    <a:pt x="692" y="1583"/>
                    <a:pt x="899" y="1658"/>
                    <a:pt x="1101" y="1658"/>
                  </a:cubicBezTo>
                  <a:cubicBezTo>
                    <a:pt x="1529" y="1658"/>
                    <a:pt x="1936" y="1324"/>
                    <a:pt x="1936" y="824"/>
                  </a:cubicBezTo>
                  <a:cubicBezTo>
                    <a:pt x="1936" y="364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41;p52"/>
            <p:cNvSpPr/>
            <p:nvPr/>
          </p:nvSpPr>
          <p:spPr>
            <a:xfrm>
              <a:off x="4072500" y="25338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4" y="606"/>
                  </a:cubicBezTo>
                  <a:cubicBezTo>
                    <a:pt x="0" y="1901"/>
                    <a:pt x="907" y="4114"/>
                    <a:pt x="2746" y="4114"/>
                  </a:cubicBezTo>
                  <a:cubicBezTo>
                    <a:pt x="3883" y="4114"/>
                    <a:pt x="4802" y="3195"/>
                    <a:pt x="4802" y="2058"/>
                  </a:cubicBezTo>
                  <a:cubicBezTo>
                    <a:pt x="4802" y="822"/>
                    <a:pt x="3788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42;p52"/>
            <p:cNvSpPr/>
            <p:nvPr/>
          </p:nvSpPr>
          <p:spPr>
            <a:xfrm>
              <a:off x="4113625" y="25647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13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7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43;p52"/>
            <p:cNvSpPr/>
            <p:nvPr/>
          </p:nvSpPr>
          <p:spPr>
            <a:xfrm>
              <a:off x="3851425" y="372300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0" y="0"/>
                  </a:moveTo>
                  <a:cubicBezTo>
                    <a:pt x="2234" y="0"/>
                    <a:pt x="1717" y="187"/>
                    <a:pt x="1295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03" y="3194"/>
                    <a:pt x="4815" y="2057"/>
                  </a:cubicBezTo>
                  <a:cubicBezTo>
                    <a:pt x="4815" y="821"/>
                    <a:pt x="3801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44;p52"/>
            <p:cNvSpPr/>
            <p:nvPr/>
          </p:nvSpPr>
          <p:spPr>
            <a:xfrm>
              <a:off x="3899500" y="37538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4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45;p52"/>
            <p:cNvSpPr/>
            <p:nvPr/>
          </p:nvSpPr>
          <p:spPr>
            <a:xfrm>
              <a:off x="3967850" y="43723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46;p52"/>
            <p:cNvSpPr/>
            <p:nvPr/>
          </p:nvSpPr>
          <p:spPr>
            <a:xfrm>
              <a:off x="4015625" y="4403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47;p52"/>
            <p:cNvSpPr/>
            <p:nvPr/>
          </p:nvSpPr>
          <p:spPr>
            <a:xfrm>
              <a:off x="4332275" y="3946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912"/>
                    <a:pt x="919" y="4125"/>
                    <a:pt x="2746" y="4125"/>
                  </a:cubicBezTo>
                  <a:cubicBezTo>
                    <a:pt x="3883" y="4125"/>
                    <a:pt x="4803" y="3206"/>
                    <a:pt x="4803" y="2069"/>
                  </a:cubicBezTo>
                  <a:cubicBezTo>
                    <a:pt x="4803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48;p52"/>
            <p:cNvSpPr/>
            <p:nvPr/>
          </p:nvSpPr>
          <p:spPr>
            <a:xfrm>
              <a:off x="4373400" y="397765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49;p52"/>
            <p:cNvSpPr/>
            <p:nvPr/>
          </p:nvSpPr>
          <p:spPr>
            <a:xfrm>
              <a:off x="4373700" y="3087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50;p52"/>
            <p:cNvSpPr/>
            <p:nvPr/>
          </p:nvSpPr>
          <p:spPr>
            <a:xfrm>
              <a:off x="4414825" y="3117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51;p52"/>
            <p:cNvSpPr/>
            <p:nvPr/>
          </p:nvSpPr>
          <p:spPr>
            <a:xfrm>
              <a:off x="4262700" y="2803350"/>
              <a:ext cx="120300" cy="102850"/>
            </a:xfrm>
            <a:custGeom>
              <a:avLst/>
              <a:gdLst/>
              <a:ahLst/>
              <a:cxnLst/>
              <a:rect l="l" t="t" r="r" b="b"/>
              <a:pathLst>
                <a:path w="4812" h="4114" extrusionOk="0">
                  <a:moveTo>
                    <a:pt x="2735" y="0"/>
                  </a:moveTo>
                  <a:cubicBezTo>
                    <a:pt x="2229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11" y="821"/>
                    <a:pt x="3794" y="0"/>
                    <a:pt x="2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52;p52"/>
            <p:cNvSpPr/>
            <p:nvPr/>
          </p:nvSpPr>
          <p:spPr>
            <a:xfrm>
              <a:off x="4303850" y="2833900"/>
              <a:ext cx="48400" cy="41650"/>
            </a:xfrm>
            <a:custGeom>
              <a:avLst/>
              <a:gdLst/>
              <a:ahLst/>
              <a:cxnLst/>
              <a:rect l="l" t="t" r="r" b="b"/>
              <a:pathLst>
                <a:path w="1936" h="1666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9"/>
                    <a:pt x="898" y="1666"/>
                    <a:pt x="1103" y="1666"/>
                  </a:cubicBezTo>
                  <a:cubicBezTo>
                    <a:pt x="1528" y="1666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53;p52"/>
            <p:cNvSpPr/>
            <p:nvPr/>
          </p:nvSpPr>
          <p:spPr>
            <a:xfrm>
              <a:off x="4621375" y="3199925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84" y="4122"/>
                    <a:pt x="4803" y="3202"/>
                    <a:pt x="4815" y="2065"/>
                  </a:cubicBezTo>
                  <a:cubicBezTo>
                    <a:pt x="4807" y="823"/>
                    <a:pt x="3794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54;p52"/>
            <p:cNvSpPr/>
            <p:nvPr/>
          </p:nvSpPr>
          <p:spPr>
            <a:xfrm>
              <a:off x="4669475" y="3230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55;p52"/>
            <p:cNvSpPr/>
            <p:nvPr/>
          </p:nvSpPr>
          <p:spPr>
            <a:xfrm>
              <a:off x="4021975" y="26892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2"/>
                    <a:pt x="908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56;p52"/>
            <p:cNvSpPr/>
            <p:nvPr/>
          </p:nvSpPr>
          <p:spPr>
            <a:xfrm>
              <a:off x="4062800" y="2719875"/>
              <a:ext cx="48425" cy="41550"/>
            </a:xfrm>
            <a:custGeom>
              <a:avLst/>
              <a:gdLst/>
              <a:ahLst/>
              <a:cxnLst/>
              <a:rect l="l" t="t" r="r" b="b"/>
              <a:pathLst>
                <a:path w="1937" h="1662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4" y="1585"/>
                    <a:pt x="904" y="1661"/>
                    <a:pt x="1109" y="1661"/>
                  </a:cubicBezTo>
                  <a:cubicBezTo>
                    <a:pt x="1534" y="1661"/>
                    <a:pt x="1936" y="1334"/>
                    <a:pt x="1936" y="836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57;p52"/>
            <p:cNvSpPr/>
            <p:nvPr/>
          </p:nvSpPr>
          <p:spPr>
            <a:xfrm>
              <a:off x="4233675" y="23037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58;p52"/>
            <p:cNvSpPr/>
            <p:nvPr/>
          </p:nvSpPr>
          <p:spPr>
            <a:xfrm>
              <a:off x="4274500" y="2334600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1"/>
                  </a:moveTo>
                  <a:cubicBezTo>
                    <a:pt x="376" y="1"/>
                    <a:pt x="1" y="896"/>
                    <a:pt x="533" y="1416"/>
                  </a:cubicBezTo>
                  <a:cubicBezTo>
                    <a:pt x="700" y="1583"/>
                    <a:pt x="905" y="1658"/>
                    <a:pt x="1105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48" y="364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59;p52"/>
            <p:cNvSpPr/>
            <p:nvPr/>
          </p:nvSpPr>
          <p:spPr>
            <a:xfrm>
              <a:off x="4318350" y="25903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1" y="0"/>
                  </a:moveTo>
                  <a:cubicBezTo>
                    <a:pt x="2226" y="0"/>
                    <a:pt x="1711" y="188"/>
                    <a:pt x="1295" y="608"/>
                  </a:cubicBezTo>
                  <a:cubicBezTo>
                    <a:pt x="1" y="1903"/>
                    <a:pt x="920" y="4104"/>
                    <a:pt x="2747" y="4116"/>
                  </a:cubicBezTo>
                  <a:cubicBezTo>
                    <a:pt x="3884" y="4104"/>
                    <a:pt x="4803" y="3185"/>
                    <a:pt x="4803" y="2048"/>
                  </a:cubicBezTo>
                  <a:cubicBezTo>
                    <a:pt x="4795" y="814"/>
                    <a:pt x="3783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60;p52"/>
            <p:cNvSpPr/>
            <p:nvPr/>
          </p:nvSpPr>
          <p:spPr>
            <a:xfrm>
              <a:off x="4359175" y="2621000"/>
              <a:ext cx="48725" cy="41350"/>
            </a:xfrm>
            <a:custGeom>
              <a:avLst/>
              <a:gdLst/>
              <a:ahLst/>
              <a:cxnLst/>
              <a:rect l="l" t="t" r="r" b="b"/>
              <a:pathLst>
                <a:path w="1949" h="1654" extrusionOk="0">
                  <a:moveTo>
                    <a:pt x="1114" y="0"/>
                  </a:moveTo>
                  <a:cubicBezTo>
                    <a:pt x="376" y="0"/>
                    <a:pt x="1" y="883"/>
                    <a:pt x="533" y="1404"/>
                  </a:cubicBezTo>
                  <a:cubicBezTo>
                    <a:pt x="702" y="1577"/>
                    <a:pt x="911" y="1654"/>
                    <a:pt x="1115" y="1654"/>
                  </a:cubicBezTo>
                  <a:cubicBezTo>
                    <a:pt x="1541" y="1654"/>
                    <a:pt x="1948" y="1321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61;p52"/>
            <p:cNvSpPr/>
            <p:nvPr/>
          </p:nvSpPr>
          <p:spPr>
            <a:xfrm>
              <a:off x="4394250" y="1634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33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4"/>
                    <a:pt x="4815" y="2057"/>
                  </a:cubicBezTo>
                  <a:cubicBezTo>
                    <a:pt x="4807" y="821"/>
                    <a:pt x="3791" y="0"/>
                    <a:pt x="27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62;p52"/>
            <p:cNvSpPr/>
            <p:nvPr/>
          </p:nvSpPr>
          <p:spPr>
            <a:xfrm>
              <a:off x="4442350" y="16650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63;p52"/>
            <p:cNvSpPr/>
            <p:nvPr/>
          </p:nvSpPr>
          <p:spPr>
            <a:xfrm>
              <a:off x="4894150" y="28768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64;p52"/>
            <p:cNvSpPr/>
            <p:nvPr/>
          </p:nvSpPr>
          <p:spPr>
            <a:xfrm>
              <a:off x="4935300" y="290737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01" y="1"/>
                  </a:moveTo>
                  <a:cubicBezTo>
                    <a:pt x="363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2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0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65;p52"/>
            <p:cNvSpPr/>
            <p:nvPr/>
          </p:nvSpPr>
          <p:spPr>
            <a:xfrm>
              <a:off x="491502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66;p52"/>
            <p:cNvSpPr/>
            <p:nvPr/>
          </p:nvSpPr>
          <p:spPr>
            <a:xfrm>
              <a:off x="4962800" y="14660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36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6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67;p52"/>
            <p:cNvSpPr/>
            <p:nvPr/>
          </p:nvSpPr>
          <p:spPr>
            <a:xfrm>
              <a:off x="5924800" y="2946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3"/>
                    <a:pt x="920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68;p52"/>
            <p:cNvSpPr/>
            <p:nvPr/>
          </p:nvSpPr>
          <p:spPr>
            <a:xfrm>
              <a:off x="5965925" y="2976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64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69;p52"/>
            <p:cNvSpPr/>
            <p:nvPr/>
          </p:nvSpPr>
          <p:spPr>
            <a:xfrm>
              <a:off x="5966250" y="35100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4" y="609"/>
                  </a:cubicBezTo>
                  <a:cubicBezTo>
                    <a:pt x="0" y="1903"/>
                    <a:pt x="919" y="4117"/>
                    <a:pt x="2746" y="4117"/>
                  </a:cubicBezTo>
                  <a:cubicBezTo>
                    <a:pt x="3883" y="4117"/>
                    <a:pt x="4802" y="3185"/>
                    <a:pt x="4802" y="2060"/>
                  </a:cubicBezTo>
                  <a:cubicBezTo>
                    <a:pt x="4802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70;p52"/>
            <p:cNvSpPr/>
            <p:nvPr/>
          </p:nvSpPr>
          <p:spPr>
            <a:xfrm>
              <a:off x="6007075" y="3540650"/>
              <a:ext cx="48700" cy="41525"/>
            </a:xfrm>
            <a:custGeom>
              <a:avLst/>
              <a:gdLst/>
              <a:ahLst/>
              <a:cxnLst/>
              <a:rect l="l" t="t" r="r" b="b"/>
              <a:pathLst>
                <a:path w="1948" h="1661" extrusionOk="0">
                  <a:moveTo>
                    <a:pt x="1113" y="1"/>
                  </a:moveTo>
                  <a:cubicBezTo>
                    <a:pt x="375" y="1"/>
                    <a:pt x="0" y="896"/>
                    <a:pt x="532" y="1416"/>
                  </a:cubicBezTo>
                  <a:cubicBezTo>
                    <a:pt x="701" y="1585"/>
                    <a:pt x="910" y="1661"/>
                    <a:pt x="1114" y="1661"/>
                  </a:cubicBezTo>
                  <a:cubicBezTo>
                    <a:pt x="1540" y="1661"/>
                    <a:pt x="1948" y="1333"/>
                    <a:pt x="1948" y="835"/>
                  </a:cubicBezTo>
                  <a:cubicBezTo>
                    <a:pt x="1948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71;p52"/>
            <p:cNvSpPr/>
            <p:nvPr/>
          </p:nvSpPr>
          <p:spPr>
            <a:xfrm>
              <a:off x="5904250" y="41082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4" y="0"/>
                  </a:moveTo>
                  <a:cubicBezTo>
                    <a:pt x="2229" y="0"/>
                    <a:pt x="1714" y="188"/>
                    <a:pt x="1295" y="608"/>
                  </a:cubicBezTo>
                  <a:cubicBezTo>
                    <a:pt x="0" y="1902"/>
                    <a:pt x="907" y="4116"/>
                    <a:pt x="2746" y="4116"/>
                  </a:cubicBezTo>
                  <a:cubicBezTo>
                    <a:pt x="3871" y="4116"/>
                    <a:pt x="4790" y="3197"/>
                    <a:pt x="4803" y="2060"/>
                  </a:cubicBezTo>
                  <a:cubicBezTo>
                    <a:pt x="4794" y="817"/>
                    <a:pt x="3787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72;p52"/>
            <p:cNvSpPr/>
            <p:nvPr/>
          </p:nvSpPr>
          <p:spPr>
            <a:xfrm>
              <a:off x="5945075" y="413882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73;p52"/>
            <p:cNvSpPr/>
            <p:nvPr/>
          </p:nvSpPr>
          <p:spPr>
            <a:xfrm>
              <a:off x="6199400" y="43308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1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74;p52"/>
            <p:cNvSpPr/>
            <p:nvPr/>
          </p:nvSpPr>
          <p:spPr>
            <a:xfrm>
              <a:off x="6240225" y="4361725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0"/>
                  </a:moveTo>
                  <a:cubicBezTo>
                    <a:pt x="376" y="0"/>
                    <a:pt x="1" y="883"/>
                    <a:pt x="533" y="1416"/>
                  </a:cubicBezTo>
                  <a:cubicBezTo>
                    <a:pt x="700" y="1583"/>
                    <a:pt x="905" y="1657"/>
                    <a:pt x="1106" y="1657"/>
                  </a:cubicBezTo>
                  <a:cubicBezTo>
                    <a:pt x="1531" y="1657"/>
                    <a:pt x="1940" y="1324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75;p52"/>
            <p:cNvSpPr/>
            <p:nvPr/>
          </p:nvSpPr>
          <p:spPr>
            <a:xfrm>
              <a:off x="6380250" y="3795600"/>
              <a:ext cx="105875" cy="102550"/>
            </a:xfrm>
            <a:custGeom>
              <a:avLst/>
              <a:gdLst/>
              <a:ahLst/>
              <a:cxnLst/>
              <a:rect l="l" t="t" r="r" b="b"/>
              <a:pathLst>
                <a:path w="4235" h="4102" extrusionOk="0">
                  <a:moveTo>
                    <a:pt x="1984" y="0"/>
                  </a:moveTo>
                  <a:cubicBezTo>
                    <a:pt x="871" y="49"/>
                    <a:pt x="0" y="1004"/>
                    <a:pt x="37" y="2117"/>
                  </a:cubicBezTo>
                  <a:cubicBezTo>
                    <a:pt x="73" y="3227"/>
                    <a:pt x="980" y="4101"/>
                    <a:pt x="2084" y="4101"/>
                  </a:cubicBezTo>
                  <a:cubicBezTo>
                    <a:pt x="2099" y="4101"/>
                    <a:pt x="2114" y="4101"/>
                    <a:pt x="2130" y="4101"/>
                  </a:cubicBezTo>
                  <a:lnTo>
                    <a:pt x="2275" y="4101"/>
                  </a:lnTo>
                  <a:cubicBezTo>
                    <a:pt x="3375" y="4028"/>
                    <a:pt x="4234" y="3085"/>
                    <a:pt x="4186" y="1984"/>
                  </a:cubicBezTo>
                  <a:cubicBezTo>
                    <a:pt x="4150" y="871"/>
                    <a:pt x="3242" y="0"/>
                    <a:pt x="21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76;p52"/>
            <p:cNvSpPr/>
            <p:nvPr/>
          </p:nvSpPr>
          <p:spPr>
            <a:xfrm>
              <a:off x="6405950" y="3826100"/>
              <a:ext cx="49275" cy="41525"/>
            </a:xfrm>
            <a:custGeom>
              <a:avLst/>
              <a:gdLst/>
              <a:ahLst/>
              <a:cxnLst/>
              <a:rect l="l" t="t" r="r" b="b"/>
              <a:pathLst>
                <a:path w="1971" h="1661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50"/>
                    <a:pt x="1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8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77;p52"/>
            <p:cNvSpPr/>
            <p:nvPr/>
          </p:nvSpPr>
          <p:spPr>
            <a:xfrm>
              <a:off x="6565025" y="4489025"/>
              <a:ext cx="106475" cy="102575"/>
            </a:xfrm>
            <a:custGeom>
              <a:avLst/>
              <a:gdLst/>
              <a:ahLst/>
              <a:cxnLst/>
              <a:rect l="l" t="t" r="r" b="b"/>
              <a:pathLst>
                <a:path w="4259" h="4103" extrusionOk="0">
                  <a:moveTo>
                    <a:pt x="2175" y="0"/>
                  </a:moveTo>
                  <a:cubicBezTo>
                    <a:pt x="2160" y="0"/>
                    <a:pt x="2145" y="1"/>
                    <a:pt x="2130" y="1"/>
                  </a:cubicBezTo>
                  <a:lnTo>
                    <a:pt x="1984" y="1"/>
                  </a:lnTo>
                  <a:cubicBezTo>
                    <a:pt x="872" y="49"/>
                    <a:pt x="1" y="993"/>
                    <a:pt x="37" y="2118"/>
                  </a:cubicBezTo>
                  <a:cubicBezTo>
                    <a:pt x="73" y="3228"/>
                    <a:pt x="980" y="4102"/>
                    <a:pt x="2085" y="4102"/>
                  </a:cubicBezTo>
                  <a:cubicBezTo>
                    <a:pt x="2100" y="4102"/>
                    <a:pt x="2115" y="4102"/>
                    <a:pt x="2130" y="4102"/>
                  </a:cubicBezTo>
                  <a:lnTo>
                    <a:pt x="2275" y="4102"/>
                  </a:lnTo>
                  <a:cubicBezTo>
                    <a:pt x="3388" y="4041"/>
                    <a:pt x="4259" y="3098"/>
                    <a:pt x="4222" y="1985"/>
                  </a:cubicBezTo>
                  <a:cubicBezTo>
                    <a:pt x="4175" y="875"/>
                    <a:pt x="3279" y="0"/>
                    <a:pt x="21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78;p52"/>
            <p:cNvSpPr/>
            <p:nvPr/>
          </p:nvSpPr>
          <p:spPr>
            <a:xfrm>
              <a:off x="6590725" y="4519525"/>
              <a:ext cx="48975" cy="41475"/>
            </a:xfrm>
            <a:custGeom>
              <a:avLst/>
              <a:gdLst/>
              <a:ahLst/>
              <a:cxnLst/>
              <a:rect l="l" t="t" r="r" b="b"/>
              <a:pathLst>
                <a:path w="1959" h="1659" extrusionOk="0">
                  <a:moveTo>
                    <a:pt x="1106" y="0"/>
                  </a:moveTo>
                  <a:cubicBezTo>
                    <a:pt x="1085" y="0"/>
                    <a:pt x="1063" y="1"/>
                    <a:pt x="1041" y="3"/>
                  </a:cubicBezTo>
                  <a:cubicBezTo>
                    <a:pt x="303" y="51"/>
                    <a:pt x="1" y="970"/>
                    <a:pt x="557" y="1454"/>
                  </a:cubicBezTo>
                  <a:cubicBezTo>
                    <a:pt x="720" y="1596"/>
                    <a:pt x="909" y="1659"/>
                    <a:pt x="1093" y="1659"/>
                  </a:cubicBezTo>
                  <a:cubicBezTo>
                    <a:pt x="1538" y="1659"/>
                    <a:pt x="1958" y="1290"/>
                    <a:pt x="1924" y="777"/>
                  </a:cubicBezTo>
                  <a:cubicBezTo>
                    <a:pt x="1901" y="339"/>
                    <a:pt x="1538" y="0"/>
                    <a:pt x="110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79;p52"/>
            <p:cNvSpPr/>
            <p:nvPr/>
          </p:nvSpPr>
          <p:spPr>
            <a:xfrm>
              <a:off x="6653950" y="4057775"/>
              <a:ext cx="105250" cy="102850"/>
            </a:xfrm>
            <a:custGeom>
              <a:avLst/>
              <a:gdLst/>
              <a:ahLst/>
              <a:cxnLst/>
              <a:rect l="l" t="t" r="r" b="b"/>
              <a:pathLst>
                <a:path w="4210" h="4114" extrusionOk="0">
                  <a:moveTo>
                    <a:pt x="1984" y="1"/>
                  </a:moveTo>
                  <a:cubicBezTo>
                    <a:pt x="871" y="61"/>
                    <a:pt x="0" y="1005"/>
                    <a:pt x="36" y="2130"/>
                  </a:cubicBezTo>
                  <a:cubicBezTo>
                    <a:pt x="84" y="3235"/>
                    <a:pt x="992" y="4114"/>
                    <a:pt x="2106" y="4114"/>
                  </a:cubicBezTo>
                  <a:cubicBezTo>
                    <a:pt x="2114" y="4114"/>
                    <a:pt x="2121" y="4114"/>
                    <a:pt x="2129" y="4114"/>
                  </a:cubicBezTo>
                  <a:lnTo>
                    <a:pt x="2274" y="4114"/>
                  </a:lnTo>
                  <a:cubicBezTo>
                    <a:pt x="3375" y="4029"/>
                    <a:pt x="4210" y="3086"/>
                    <a:pt x="4173" y="1985"/>
                  </a:cubicBezTo>
                  <a:cubicBezTo>
                    <a:pt x="4137" y="884"/>
                    <a:pt x="3230" y="13"/>
                    <a:pt x="21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80;p52"/>
            <p:cNvSpPr/>
            <p:nvPr/>
          </p:nvSpPr>
          <p:spPr>
            <a:xfrm>
              <a:off x="6679650" y="4088300"/>
              <a:ext cx="49250" cy="41500"/>
            </a:xfrm>
            <a:custGeom>
              <a:avLst/>
              <a:gdLst/>
              <a:ahLst/>
              <a:cxnLst/>
              <a:rect l="l" t="t" r="r" b="b"/>
              <a:pathLst>
                <a:path w="1970" h="1660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62"/>
                    <a:pt x="0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7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81;p52"/>
            <p:cNvSpPr/>
            <p:nvPr/>
          </p:nvSpPr>
          <p:spPr>
            <a:xfrm>
              <a:off x="5631150" y="3510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47" y="4117"/>
                  </a:cubicBezTo>
                  <a:cubicBezTo>
                    <a:pt x="3884" y="4117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82;p52"/>
            <p:cNvSpPr/>
            <p:nvPr/>
          </p:nvSpPr>
          <p:spPr>
            <a:xfrm>
              <a:off x="5672275" y="3540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02" y="1"/>
                  </a:moveTo>
                  <a:cubicBezTo>
                    <a:pt x="364" y="1"/>
                    <a:pt x="1" y="896"/>
                    <a:pt x="521" y="1416"/>
                  </a:cubicBezTo>
                  <a:cubicBezTo>
                    <a:pt x="690" y="1585"/>
                    <a:pt x="899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61" y="1"/>
                    <a:pt x="11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83;p52"/>
            <p:cNvSpPr/>
            <p:nvPr/>
          </p:nvSpPr>
          <p:spPr>
            <a:xfrm>
              <a:off x="6059075" y="25423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4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59" y="4125"/>
                  </a:cubicBezTo>
                  <a:cubicBezTo>
                    <a:pt x="3896" y="4113"/>
                    <a:pt x="4815" y="3194"/>
                    <a:pt x="4815" y="2069"/>
                  </a:cubicBezTo>
                  <a:cubicBezTo>
                    <a:pt x="4815" y="824"/>
                    <a:pt x="3795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84;p52"/>
            <p:cNvSpPr/>
            <p:nvPr/>
          </p:nvSpPr>
          <p:spPr>
            <a:xfrm>
              <a:off x="6100200" y="2573225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76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85;p52"/>
            <p:cNvSpPr/>
            <p:nvPr/>
          </p:nvSpPr>
          <p:spPr>
            <a:xfrm>
              <a:off x="6406250" y="22623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86;p52"/>
            <p:cNvSpPr/>
            <p:nvPr/>
          </p:nvSpPr>
          <p:spPr>
            <a:xfrm>
              <a:off x="6447375" y="22931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96"/>
                    <a:pt x="521" y="1416"/>
                  </a:cubicBezTo>
                  <a:cubicBezTo>
                    <a:pt x="688" y="1583"/>
                    <a:pt x="894" y="1658"/>
                    <a:pt x="1096" y="1658"/>
                  </a:cubicBezTo>
                  <a:cubicBezTo>
                    <a:pt x="1524" y="1658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87;p52"/>
            <p:cNvSpPr/>
            <p:nvPr/>
          </p:nvSpPr>
          <p:spPr>
            <a:xfrm>
              <a:off x="652875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4" y="605"/>
                  </a:cubicBezTo>
                  <a:cubicBezTo>
                    <a:pt x="0" y="1900"/>
                    <a:pt x="919" y="4114"/>
                    <a:pt x="2746" y="4114"/>
                  </a:cubicBezTo>
                  <a:cubicBezTo>
                    <a:pt x="3883" y="4114"/>
                    <a:pt x="4802" y="3194"/>
                    <a:pt x="4802" y="2057"/>
                  </a:cubicBezTo>
                  <a:cubicBezTo>
                    <a:pt x="4802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88;p52"/>
            <p:cNvSpPr/>
            <p:nvPr/>
          </p:nvSpPr>
          <p:spPr>
            <a:xfrm>
              <a:off x="657682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89;p52"/>
            <p:cNvSpPr/>
            <p:nvPr/>
          </p:nvSpPr>
          <p:spPr>
            <a:xfrm>
              <a:off x="723457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90;p52"/>
            <p:cNvSpPr/>
            <p:nvPr/>
          </p:nvSpPr>
          <p:spPr>
            <a:xfrm>
              <a:off x="7282675" y="14660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91;p52"/>
            <p:cNvSpPr/>
            <p:nvPr/>
          </p:nvSpPr>
          <p:spPr>
            <a:xfrm>
              <a:off x="7114525" y="1799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92;p52"/>
            <p:cNvSpPr/>
            <p:nvPr/>
          </p:nvSpPr>
          <p:spPr>
            <a:xfrm>
              <a:off x="7155650" y="1829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4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93;p52"/>
            <p:cNvSpPr/>
            <p:nvPr/>
          </p:nvSpPr>
          <p:spPr>
            <a:xfrm>
              <a:off x="5945675" y="126462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94;p52"/>
            <p:cNvSpPr/>
            <p:nvPr/>
          </p:nvSpPr>
          <p:spPr>
            <a:xfrm>
              <a:off x="5986500" y="12952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1" y="1416"/>
                  </a:cubicBezTo>
                  <a:cubicBezTo>
                    <a:pt x="690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5;p52"/>
            <p:cNvSpPr/>
            <p:nvPr/>
          </p:nvSpPr>
          <p:spPr>
            <a:xfrm>
              <a:off x="3967850" y="98612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96;p52"/>
            <p:cNvSpPr/>
            <p:nvPr/>
          </p:nvSpPr>
          <p:spPr>
            <a:xfrm>
              <a:off x="4015625" y="1016975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7"/>
                    <a:pt x="835" y="1657"/>
                  </a:cubicBezTo>
                  <a:cubicBezTo>
                    <a:pt x="1295" y="1657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97;p52"/>
            <p:cNvSpPr/>
            <p:nvPr/>
          </p:nvSpPr>
          <p:spPr>
            <a:xfrm>
              <a:off x="3810600" y="947700"/>
              <a:ext cx="120075" cy="103175"/>
            </a:xfrm>
            <a:custGeom>
              <a:avLst/>
              <a:gdLst/>
              <a:ahLst/>
              <a:cxnLst/>
              <a:rect l="l" t="t" r="r" b="b"/>
              <a:pathLst>
                <a:path w="4803" h="4127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00"/>
                    <a:pt x="920" y="4114"/>
                    <a:pt x="2746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98;p52"/>
            <p:cNvSpPr/>
            <p:nvPr/>
          </p:nvSpPr>
          <p:spPr>
            <a:xfrm>
              <a:off x="3858675" y="97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1" y="376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99;p52"/>
            <p:cNvSpPr/>
            <p:nvPr/>
          </p:nvSpPr>
          <p:spPr>
            <a:xfrm>
              <a:off x="3908875" y="1090125"/>
              <a:ext cx="102850" cy="88350"/>
            </a:xfrm>
            <a:custGeom>
              <a:avLst/>
              <a:gdLst/>
              <a:ahLst/>
              <a:cxnLst/>
              <a:rect l="l" t="t" r="r" b="b"/>
              <a:pathLst>
                <a:path w="4114" h="3534" extrusionOk="0">
                  <a:moveTo>
                    <a:pt x="2338" y="0"/>
                  </a:moveTo>
                  <a:cubicBezTo>
                    <a:pt x="1904" y="0"/>
                    <a:pt x="1462" y="162"/>
                    <a:pt x="1101" y="522"/>
                  </a:cubicBezTo>
                  <a:cubicBezTo>
                    <a:pt x="1" y="1635"/>
                    <a:pt x="787" y="3534"/>
                    <a:pt x="2360" y="3534"/>
                  </a:cubicBezTo>
                  <a:cubicBezTo>
                    <a:pt x="3327" y="3534"/>
                    <a:pt x="4114" y="2735"/>
                    <a:pt x="4114" y="1768"/>
                  </a:cubicBezTo>
                  <a:cubicBezTo>
                    <a:pt x="4114" y="704"/>
                    <a:pt x="3245" y="0"/>
                    <a:pt x="23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00;p52"/>
            <p:cNvSpPr/>
            <p:nvPr/>
          </p:nvSpPr>
          <p:spPr>
            <a:xfrm>
              <a:off x="3949700" y="1121000"/>
              <a:ext cx="31475" cy="26675"/>
            </a:xfrm>
            <a:custGeom>
              <a:avLst/>
              <a:gdLst/>
              <a:ahLst/>
              <a:cxnLst/>
              <a:rect l="l" t="t" r="r" b="b"/>
              <a:pathLst>
                <a:path w="1259" h="1067" extrusionOk="0">
                  <a:moveTo>
                    <a:pt x="714" y="0"/>
                  </a:moveTo>
                  <a:cubicBezTo>
                    <a:pt x="243" y="0"/>
                    <a:pt x="1" y="569"/>
                    <a:pt x="339" y="908"/>
                  </a:cubicBezTo>
                  <a:cubicBezTo>
                    <a:pt x="449" y="1017"/>
                    <a:pt x="584" y="1066"/>
                    <a:pt x="716" y="1066"/>
                  </a:cubicBezTo>
                  <a:cubicBezTo>
                    <a:pt x="993" y="1066"/>
                    <a:pt x="1259" y="852"/>
                    <a:pt x="1259" y="533"/>
                  </a:cubicBezTo>
                  <a:cubicBezTo>
                    <a:pt x="1259" y="230"/>
                    <a:pt x="1017" y="0"/>
                    <a:pt x="7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01;p52"/>
            <p:cNvSpPr/>
            <p:nvPr/>
          </p:nvSpPr>
          <p:spPr>
            <a:xfrm>
              <a:off x="4091550" y="910775"/>
              <a:ext cx="103150" cy="88375"/>
            </a:xfrm>
            <a:custGeom>
              <a:avLst/>
              <a:gdLst/>
              <a:ahLst/>
              <a:cxnLst/>
              <a:rect l="l" t="t" r="r" b="b"/>
              <a:pathLst>
                <a:path w="4126" h="3535" extrusionOk="0">
                  <a:moveTo>
                    <a:pt x="2350" y="1"/>
                  </a:moveTo>
                  <a:cubicBezTo>
                    <a:pt x="1916" y="1"/>
                    <a:pt x="1473" y="162"/>
                    <a:pt x="1113" y="522"/>
                  </a:cubicBezTo>
                  <a:cubicBezTo>
                    <a:pt x="0" y="1635"/>
                    <a:pt x="798" y="3534"/>
                    <a:pt x="2371" y="3534"/>
                  </a:cubicBezTo>
                  <a:cubicBezTo>
                    <a:pt x="3339" y="3534"/>
                    <a:pt x="4125" y="2748"/>
                    <a:pt x="4125" y="1768"/>
                  </a:cubicBezTo>
                  <a:cubicBezTo>
                    <a:pt x="4125" y="705"/>
                    <a:pt x="3256" y="1"/>
                    <a:pt x="235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02;p52"/>
            <p:cNvSpPr/>
            <p:nvPr/>
          </p:nvSpPr>
          <p:spPr>
            <a:xfrm>
              <a:off x="4137200" y="941675"/>
              <a:ext cx="26950" cy="26625"/>
            </a:xfrm>
            <a:custGeom>
              <a:avLst/>
              <a:gdLst/>
              <a:ahLst/>
              <a:cxnLst/>
              <a:rect l="l" t="t" r="r" b="b"/>
              <a:pathLst>
                <a:path w="1078" h="1065" extrusionOk="0">
                  <a:moveTo>
                    <a:pt x="533" y="0"/>
                  </a:moveTo>
                  <a:cubicBezTo>
                    <a:pt x="243" y="0"/>
                    <a:pt x="1" y="242"/>
                    <a:pt x="1" y="532"/>
                  </a:cubicBezTo>
                  <a:cubicBezTo>
                    <a:pt x="1" y="835"/>
                    <a:pt x="243" y="1065"/>
                    <a:pt x="533" y="1065"/>
                  </a:cubicBezTo>
                  <a:cubicBezTo>
                    <a:pt x="835" y="1065"/>
                    <a:pt x="1077" y="835"/>
                    <a:pt x="1077" y="532"/>
                  </a:cubicBezTo>
                  <a:cubicBezTo>
                    <a:pt x="1077" y="242"/>
                    <a:pt x="835" y="0"/>
                    <a:pt x="53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03;p52"/>
            <p:cNvSpPr/>
            <p:nvPr/>
          </p:nvSpPr>
          <p:spPr>
            <a:xfrm>
              <a:off x="55268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04;p52"/>
            <p:cNvSpPr/>
            <p:nvPr/>
          </p:nvSpPr>
          <p:spPr>
            <a:xfrm>
              <a:off x="5574900" y="115970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76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05;p52"/>
            <p:cNvSpPr/>
            <p:nvPr/>
          </p:nvSpPr>
          <p:spPr>
            <a:xfrm>
              <a:off x="6549300" y="1285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44" y="0"/>
                  </a:moveTo>
                  <a:cubicBezTo>
                    <a:pt x="2240" y="0"/>
                    <a:pt x="1725" y="188"/>
                    <a:pt x="1307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96" y="4114"/>
                    <a:pt x="4815" y="3195"/>
                    <a:pt x="4815" y="2057"/>
                  </a:cubicBezTo>
                  <a:cubicBezTo>
                    <a:pt x="4815" y="821"/>
                    <a:pt x="3801" y="0"/>
                    <a:pt x="27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06;p52"/>
            <p:cNvSpPr/>
            <p:nvPr/>
          </p:nvSpPr>
          <p:spPr>
            <a:xfrm>
              <a:off x="6590425" y="1316050"/>
              <a:ext cx="48425" cy="41475"/>
            </a:xfrm>
            <a:custGeom>
              <a:avLst/>
              <a:gdLst/>
              <a:ahLst/>
              <a:cxnLst/>
              <a:rect l="l" t="t" r="r" b="b"/>
              <a:pathLst>
                <a:path w="1937" h="1659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2" y="1583"/>
                    <a:pt x="899" y="1658"/>
                    <a:pt x="1102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07;p52"/>
            <p:cNvSpPr/>
            <p:nvPr/>
          </p:nvSpPr>
          <p:spPr>
            <a:xfrm>
              <a:off x="3219375" y="16178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9"/>
                    <a:pt x="1294" y="608"/>
                  </a:cubicBezTo>
                  <a:cubicBezTo>
                    <a:pt x="0" y="1903"/>
                    <a:pt x="919" y="4116"/>
                    <a:pt x="2746" y="4116"/>
                  </a:cubicBezTo>
                  <a:cubicBezTo>
                    <a:pt x="3883" y="4116"/>
                    <a:pt x="4802" y="3197"/>
                    <a:pt x="4802" y="2060"/>
                  </a:cubicBezTo>
                  <a:cubicBezTo>
                    <a:pt x="4802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08;p52"/>
            <p:cNvSpPr/>
            <p:nvPr/>
          </p:nvSpPr>
          <p:spPr>
            <a:xfrm>
              <a:off x="326715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09;p52"/>
            <p:cNvSpPr/>
            <p:nvPr/>
          </p:nvSpPr>
          <p:spPr>
            <a:xfrm>
              <a:off x="4287500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10;p52"/>
            <p:cNvSpPr/>
            <p:nvPr/>
          </p:nvSpPr>
          <p:spPr>
            <a:xfrm>
              <a:off x="4335600" y="14866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11;p52"/>
            <p:cNvSpPr/>
            <p:nvPr/>
          </p:nvSpPr>
          <p:spPr>
            <a:xfrm>
              <a:off x="5316025" y="3027225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2" y="1"/>
                    <a:pt x="1715" y="190"/>
                    <a:pt x="1295" y="614"/>
                  </a:cubicBezTo>
                  <a:cubicBezTo>
                    <a:pt x="1" y="1909"/>
                    <a:pt x="908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12;p52"/>
            <p:cNvSpPr/>
            <p:nvPr/>
          </p:nvSpPr>
          <p:spPr>
            <a:xfrm>
              <a:off x="5363825" y="3058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4"/>
                    <a:pt x="375" y="1657"/>
                    <a:pt x="835" y="1657"/>
                  </a:cubicBezTo>
                  <a:cubicBezTo>
                    <a:pt x="1295" y="1657"/>
                    <a:pt x="1657" y="1294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13;p52"/>
            <p:cNvSpPr/>
            <p:nvPr/>
          </p:nvSpPr>
          <p:spPr>
            <a:xfrm>
              <a:off x="5252225" y="2094775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6" y="1"/>
                  </a:moveTo>
                  <a:cubicBezTo>
                    <a:pt x="2232" y="1"/>
                    <a:pt x="1717" y="188"/>
                    <a:pt x="1295" y="606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93" y="1"/>
                    <a:pt x="27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14;p52"/>
            <p:cNvSpPr/>
            <p:nvPr/>
          </p:nvSpPr>
          <p:spPr>
            <a:xfrm>
              <a:off x="5300300" y="21256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15;p52"/>
            <p:cNvSpPr/>
            <p:nvPr/>
          </p:nvSpPr>
          <p:spPr>
            <a:xfrm>
              <a:off x="5798100" y="250872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0" y="0"/>
                  </a:moveTo>
                  <a:cubicBezTo>
                    <a:pt x="2232" y="0"/>
                    <a:pt x="1714" y="189"/>
                    <a:pt x="1295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83" y="4116"/>
                    <a:pt x="4815" y="3197"/>
                    <a:pt x="4815" y="2060"/>
                  </a:cubicBezTo>
                  <a:cubicBezTo>
                    <a:pt x="4815" y="817"/>
                    <a:pt x="3798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16;p52"/>
            <p:cNvSpPr/>
            <p:nvPr/>
          </p:nvSpPr>
          <p:spPr>
            <a:xfrm>
              <a:off x="5839225" y="25396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34" y="0"/>
                  </a:moveTo>
                  <a:cubicBezTo>
                    <a:pt x="1127" y="0"/>
                    <a:pt x="1120" y="0"/>
                    <a:pt x="1113" y="0"/>
                  </a:cubicBezTo>
                  <a:cubicBezTo>
                    <a:pt x="363" y="0"/>
                    <a:pt x="0" y="883"/>
                    <a:pt x="521" y="1416"/>
                  </a:cubicBezTo>
                  <a:cubicBezTo>
                    <a:pt x="691" y="1583"/>
                    <a:pt x="899" y="1657"/>
                    <a:pt x="1101" y="1657"/>
                  </a:cubicBezTo>
                  <a:cubicBezTo>
                    <a:pt x="1529" y="1657"/>
                    <a:pt x="1936" y="1324"/>
                    <a:pt x="1936" y="823"/>
                  </a:cubicBezTo>
                  <a:cubicBezTo>
                    <a:pt x="1936" y="370"/>
                    <a:pt x="1573" y="0"/>
                    <a:pt x="113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17;p52"/>
            <p:cNvSpPr/>
            <p:nvPr/>
          </p:nvSpPr>
          <p:spPr>
            <a:xfrm>
              <a:off x="4906250" y="2323200"/>
              <a:ext cx="171500" cy="146925"/>
            </a:xfrm>
            <a:custGeom>
              <a:avLst/>
              <a:gdLst/>
              <a:ahLst/>
              <a:cxnLst/>
              <a:rect l="l" t="t" r="r" b="b"/>
              <a:pathLst>
                <a:path w="6860" h="5877" extrusionOk="0">
                  <a:moveTo>
                    <a:pt x="3909" y="0"/>
                  </a:moveTo>
                  <a:cubicBezTo>
                    <a:pt x="3187" y="0"/>
                    <a:pt x="2451" y="269"/>
                    <a:pt x="1852" y="868"/>
                  </a:cubicBezTo>
                  <a:cubicBezTo>
                    <a:pt x="1" y="2719"/>
                    <a:pt x="1307" y="5876"/>
                    <a:pt x="3920" y="5876"/>
                  </a:cubicBezTo>
                  <a:cubicBezTo>
                    <a:pt x="5541" y="5876"/>
                    <a:pt x="6848" y="4558"/>
                    <a:pt x="6860" y="2937"/>
                  </a:cubicBezTo>
                  <a:cubicBezTo>
                    <a:pt x="6860" y="1170"/>
                    <a:pt x="5416" y="0"/>
                    <a:pt x="3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18;p52"/>
            <p:cNvSpPr/>
            <p:nvPr/>
          </p:nvSpPr>
          <p:spPr>
            <a:xfrm>
              <a:off x="4961600" y="2353950"/>
              <a:ext cx="85300" cy="8532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19;p52"/>
            <p:cNvSpPr/>
            <p:nvPr/>
          </p:nvSpPr>
          <p:spPr>
            <a:xfrm>
              <a:off x="4807075" y="17781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1"/>
                  </a:moveTo>
                  <a:cubicBezTo>
                    <a:pt x="2238" y="1"/>
                    <a:pt x="1724" y="188"/>
                    <a:pt x="1307" y="606"/>
                  </a:cubicBezTo>
                  <a:cubicBezTo>
                    <a:pt x="0" y="1912"/>
                    <a:pt x="919" y="4126"/>
                    <a:pt x="2758" y="4126"/>
                  </a:cubicBezTo>
                  <a:cubicBezTo>
                    <a:pt x="3895" y="4114"/>
                    <a:pt x="4815" y="3194"/>
                    <a:pt x="4815" y="2069"/>
                  </a:cubicBezTo>
                  <a:cubicBezTo>
                    <a:pt x="4815" y="824"/>
                    <a:pt x="379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20;p52"/>
            <p:cNvSpPr/>
            <p:nvPr/>
          </p:nvSpPr>
          <p:spPr>
            <a:xfrm>
              <a:off x="4848200" y="180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21;p52"/>
            <p:cNvSpPr/>
            <p:nvPr/>
          </p:nvSpPr>
          <p:spPr>
            <a:xfrm>
              <a:off x="6138625" y="17022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0"/>
                  </a:moveTo>
                  <a:cubicBezTo>
                    <a:pt x="2238" y="0"/>
                    <a:pt x="1724" y="187"/>
                    <a:pt x="1307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95" y="4113"/>
                    <a:pt x="4815" y="3194"/>
                    <a:pt x="4815" y="2069"/>
                  </a:cubicBezTo>
                  <a:cubicBezTo>
                    <a:pt x="4815" y="824"/>
                    <a:pt x="3800" y="0"/>
                    <a:pt x="27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22;p52"/>
            <p:cNvSpPr/>
            <p:nvPr/>
          </p:nvSpPr>
          <p:spPr>
            <a:xfrm>
              <a:off x="6179750" y="17331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0" y="1416"/>
                  </a:cubicBezTo>
                  <a:cubicBezTo>
                    <a:pt x="693" y="1585"/>
                    <a:pt x="903" y="1660"/>
                    <a:pt x="1108" y="1660"/>
                  </a:cubicBezTo>
                  <a:cubicBezTo>
                    <a:pt x="1533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23;p52"/>
            <p:cNvSpPr/>
            <p:nvPr/>
          </p:nvSpPr>
          <p:spPr>
            <a:xfrm>
              <a:off x="3911000" y="2124650"/>
              <a:ext cx="147000" cy="125900"/>
            </a:xfrm>
            <a:custGeom>
              <a:avLst/>
              <a:gdLst/>
              <a:ahLst/>
              <a:cxnLst/>
              <a:rect l="l" t="t" r="r" b="b"/>
              <a:pathLst>
                <a:path w="5880" h="5036" extrusionOk="0">
                  <a:moveTo>
                    <a:pt x="3345" y="0"/>
                  </a:moveTo>
                  <a:cubicBezTo>
                    <a:pt x="2727" y="0"/>
                    <a:pt x="2097" y="229"/>
                    <a:pt x="1585" y="741"/>
                  </a:cubicBezTo>
                  <a:cubicBezTo>
                    <a:pt x="0" y="2326"/>
                    <a:pt x="1125" y="5036"/>
                    <a:pt x="3363" y="5036"/>
                  </a:cubicBezTo>
                  <a:cubicBezTo>
                    <a:pt x="4754" y="5036"/>
                    <a:pt x="5879" y="3911"/>
                    <a:pt x="5879" y="2520"/>
                  </a:cubicBezTo>
                  <a:cubicBezTo>
                    <a:pt x="5879" y="1005"/>
                    <a:pt x="4638" y="0"/>
                    <a:pt x="33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24;p52"/>
            <p:cNvSpPr/>
            <p:nvPr/>
          </p:nvSpPr>
          <p:spPr>
            <a:xfrm>
              <a:off x="3952125" y="2155575"/>
              <a:ext cx="75325" cy="64275"/>
            </a:xfrm>
            <a:custGeom>
              <a:avLst/>
              <a:gdLst/>
              <a:ahLst/>
              <a:cxnLst/>
              <a:rect l="l" t="t" r="r" b="b"/>
              <a:pathLst>
                <a:path w="3013" h="2571" extrusionOk="0">
                  <a:moveTo>
                    <a:pt x="1718" y="0"/>
                  </a:moveTo>
                  <a:cubicBezTo>
                    <a:pt x="569" y="0"/>
                    <a:pt x="0" y="1379"/>
                    <a:pt x="811" y="2190"/>
                  </a:cubicBezTo>
                  <a:cubicBezTo>
                    <a:pt x="1074" y="2453"/>
                    <a:pt x="1398" y="2571"/>
                    <a:pt x="1715" y="2571"/>
                  </a:cubicBezTo>
                  <a:cubicBezTo>
                    <a:pt x="2377" y="2571"/>
                    <a:pt x="3013" y="2059"/>
                    <a:pt x="3013" y="1283"/>
                  </a:cubicBezTo>
                  <a:cubicBezTo>
                    <a:pt x="3013" y="581"/>
                    <a:pt x="2432" y="0"/>
                    <a:pt x="171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25;p52"/>
            <p:cNvSpPr/>
            <p:nvPr/>
          </p:nvSpPr>
          <p:spPr>
            <a:xfrm>
              <a:off x="3674500" y="2074000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1" y="1"/>
                    <a:pt x="1715" y="191"/>
                    <a:pt x="1295" y="614"/>
                  </a:cubicBezTo>
                  <a:cubicBezTo>
                    <a:pt x="1" y="1909"/>
                    <a:pt x="920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26;p52"/>
            <p:cNvSpPr/>
            <p:nvPr/>
          </p:nvSpPr>
          <p:spPr>
            <a:xfrm>
              <a:off x="3722600" y="21047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7"/>
                    <a:pt x="823" y="1657"/>
                  </a:cubicBezTo>
                  <a:cubicBezTo>
                    <a:pt x="1282" y="1657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27;p52"/>
            <p:cNvSpPr/>
            <p:nvPr/>
          </p:nvSpPr>
          <p:spPr>
            <a:xfrm>
              <a:off x="3946975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28;p52"/>
            <p:cNvSpPr/>
            <p:nvPr/>
          </p:nvSpPr>
          <p:spPr>
            <a:xfrm>
              <a:off x="3988200" y="1486925"/>
              <a:ext cx="48325" cy="41350"/>
            </a:xfrm>
            <a:custGeom>
              <a:avLst/>
              <a:gdLst/>
              <a:ahLst/>
              <a:cxnLst/>
              <a:rect l="l" t="t" r="r" b="b"/>
              <a:pathLst>
                <a:path w="1933" h="1654" extrusionOk="0">
                  <a:moveTo>
                    <a:pt x="1131" y="0"/>
                  </a:moveTo>
                  <a:cubicBezTo>
                    <a:pt x="1124" y="0"/>
                    <a:pt x="1117" y="0"/>
                    <a:pt x="1110" y="1"/>
                  </a:cubicBezTo>
                  <a:cubicBezTo>
                    <a:pt x="1105" y="0"/>
                    <a:pt x="1100" y="0"/>
                    <a:pt x="1095" y="0"/>
                  </a:cubicBezTo>
                  <a:cubicBezTo>
                    <a:pt x="367" y="0"/>
                    <a:pt x="0" y="887"/>
                    <a:pt x="517" y="1404"/>
                  </a:cubicBezTo>
                  <a:cubicBezTo>
                    <a:pt x="686" y="1577"/>
                    <a:pt x="895" y="1654"/>
                    <a:pt x="1100" y="1654"/>
                  </a:cubicBezTo>
                  <a:cubicBezTo>
                    <a:pt x="1525" y="1654"/>
                    <a:pt x="1932" y="1321"/>
                    <a:pt x="1932" y="823"/>
                  </a:cubicBezTo>
                  <a:cubicBezTo>
                    <a:pt x="1932" y="371"/>
                    <a:pt x="1569" y="0"/>
                    <a:pt x="11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29;p52"/>
            <p:cNvSpPr/>
            <p:nvPr/>
          </p:nvSpPr>
          <p:spPr>
            <a:xfrm>
              <a:off x="3695075" y="181957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12"/>
                    <a:pt x="920" y="4126"/>
                    <a:pt x="2758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30;p52"/>
            <p:cNvSpPr/>
            <p:nvPr/>
          </p:nvSpPr>
          <p:spPr>
            <a:xfrm>
              <a:off x="3743150" y="185042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36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6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31;p52"/>
            <p:cNvSpPr/>
            <p:nvPr/>
          </p:nvSpPr>
          <p:spPr>
            <a:xfrm>
              <a:off x="2320275" y="19024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32;p52"/>
            <p:cNvSpPr/>
            <p:nvPr/>
          </p:nvSpPr>
          <p:spPr>
            <a:xfrm>
              <a:off x="2368350" y="1933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8"/>
                    <a:pt x="835" y="1658"/>
                  </a:cubicBezTo>
                  <a:cubicBezTo>
                    <a:pt x="1295" y="1658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33;p52"/>
            <p:cNvSpPr/>
            <p:nvPr/>
          </p:nvSpPr>
          <p:spPr>
            <a:xfrm>
              <a:off x="2371375" y="1149525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34;p52"/>
            <p:cNvSpPr/>
            <p:nvPr/>
          </p:nvSpPr>
          <p:spPr>
            <a:xfrm>
              <a:off x="2419475" y="11802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35;p52"/>
            <p:cNvSpPr/>
            <p:nvPr/>
          </p:nvSpPr>
          <p:spPr>
            <a:xfrm>
              <a:off x="1965525" y="7432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1" y="0"/>
                  </a:moveTo>
                  <a:cubicBezTo>
                    <a:pt x="2227" y="0"/>
                    <a:pt x="1713" y="188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36;p52"/>
            <p:cNvSpPr/>
            <p:nvPr/>
          </p:nvSpPr>
          <p:spPr>
            <a:xfrm>
              <a:off x="2013325" y="774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4" y="1658"/>
                    <a:pt x="1657" y="1283"/>
                    <a:pt x="1657" y="823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37;p52"/>
            <p:cNvSpPr/>
            <p:nvPr/>
          </p:nvSpPr>
          <p:spPr>
            <a:xfrm>
              <a:off x="1650400" y="859700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38;p52"/>
            <p:cNvSpPr/>
            <p:nvPr/>
          </p:nvSpPr>
          <p:spPr>
            <a:xfrm>
              <a:off x="1698200" y="890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39;p52"/>
            <p:cNvSpPr/>
            <p:nvPr/>
          </p:nvSpPr>
          <p:spPr>
            <a:xfrm>
              <a:off x="15642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08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40;p52"/>
            <p:cNvSpPr/>
            <p:nvPr/>
          </p:nvSpPr>
          <p:spPr>
            <a:xfrm>
              <a:off x="1612000" y="11597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41;p52"/>
            <p:cNvSpPr/>
            <p:nvPr/>
          </p:nvSpPr>
          <p:spPr>
            <a:xfrm>
              <a:off x="1259375" y="10311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42;p52"/>
            <p:cNvSpPr/>
            <p:nvPr/>
          </p:nvSpPr>
          <p:spPr>
            <a:xfrm>
              <a:off x="1307175" y="10620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4"/>
                    <a:pt x="1282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43;p52"/>
            <p:cNvSpPr/>
            <p:nvPr/>
          </p:nvSpPr>
          <p:spPr>
            <a:xfrm>
              <a:off x="1437800" y="1312050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26" y="1"/>
                  </a:moveTo>
                  <a:cubicBezTo>
                    <a:pt x="2219" y="1"/>
                    <a:pt x="1703" y="189"/>
                    <a:pt x="1283" y="608"/>
                  </a:cubicBezTo>
                  <a:cubicBezTo>
                    <a:pt x="1" y="1903"/>
                    <a:pt x="908" y="4117"/>
                    <a:pt x="2747" y="4117"/>
                  </a:cubicBezTo>
                  <a:cubicBezTo>
                    <a:pt x="3872" y="4104"/>
                    <a:pt x="4791" y="3185"/>
                    <a:pt x="4803" y="2060"/>
                  </a:cubicBezTo>
                  <a:cubicBezTo>
                    <a:pt x="4795" y="818"/>
                    <a:pt x="3782" y="1"/>
                    <a:pt x="27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44;p52"/>
            <p:cNvSpPr/>
            <p:nvPr/>
          </p:nvSpPr>
          <p:spPr>
            <a:xfrm>
              <a:off x="1485600" y="1342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145;p52"/>
            <p:cNvSpPr/>
            <p:nvPr/>
          </p:nvSpPr>
          <p:spPr>
            <a:xfrm>
              <a:off x="1315025" y="12031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59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146;p52"/>
            <p:cNvSpPr/>
            <p:nvPr/>
          </p:nvSpPr>
          <p:spPr>
            <a:xfrm>
              <a:off x="1363125" y="12338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147;p52"/>
            <p:cNvSpPr/>
            <p:nvPr/>
          </p:nvSpPr>
          <p:spPr>
            <a:xfrm>
              <a:off x="2412800" y="7977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148;p52"/>
            <p:cNvSpPr/>
            <p:nvPr/>
          </p:nvSpPr>
          <p:spPr>
            <a:xfrm>
              <a:off x="2460900" y="82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64"/>
                    <a:pt x="0" y="824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149;p52"/>
            <p:cNvSpPr/>
            <p:nvPr/>
          </p:nvSpPr>
          <p:spPr>
            <a:xfrm>
              <a:off x="303035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46" y="4125"/>
                  </a:cubicBezTo>
                  <a:cubicBezTo>
                    <a:pt x="3884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150;p52"/>
            <p:cNvSpPr/>
            <p:nvPr/>
          </p:nvSpPr>
          <p:spPr>
            <a:xfrm>
              <a:off x="307812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2"/>
                    <a:pt x="376" y="1657"/>
                    <a:pt x="835" y="1657"/>
                  </a:cubicBezTo>
                  <a:cubicBezTo>
                    <a:pt x="1295" y="1657"/>
                    <a:pt x="1658" y="1282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151;p52"/>
            <p:cNvSpPr/>
            <p:nvPr/>
          </p:nvSpPr>
          <p:spPr>
            <a:xfrm>
              <a:off x="2817750" y="15849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3" y="188"/>
                    <a:pt x="1295" y="606"/>
                  </a:cubicBezTo>
                  <a:cubicBezTo>
                    <a:pt x="0" y="1900"/>
                    <a:pt x="920" y="4126"/>
                    <a:pt x="2759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152;p52"/>
            <p:cNvSpPr/>
            <p:nvPr/>
          </p:nvSpPr>
          <p:spPr>
            <a:xfrm>
              <a:off x="2865825" y="16157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153;p52"/>
            <p:cNvSpPr/>
            <p:nvPr/>
          </p:nvSpPr>
          <p:spPr>
            <a:xfrm>
              <a:off x="2583075" y="1723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154;p52"/>
            <p:cNvSpPr/>
            <p:nvPr/>
          </p:nvSpPr>
          <p:spPr>
            <a:xfrm>
              <a:off x="2631150" y="17539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64"/>
                    <a:pt x="1" y="824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55;p52"/>
            <p:cNvSpPr/>
            <p:nvPr/>
          </p:nvSpPr>
          <p:spPr>
            <a:xfrm>
              <a:off x="1041650" y="2365850"/>
              <a:ext cx="120075" cy="103050"/>
            </a:xfrm>
            <a:custGeom>
              <a:avLst/>
              <a:gdLst/>
              <a:ahLst/>
              <a:cxnLst/>
              <a:rect l="l" t="t" r="r" b="b"/>
              <a:pathLst>
                <a:path w="4803" h="4122" extrusionOk="0">
                  <a:moveTo>
                    <a:pt x="2737" y="0"/>
                  </a:moveTo>
                  <a:cubicBezTo>
                    <a:pt x="2231" y="0"/>
                    <a:pt x="1714" y="190"/>
                    <a:pt x="1294" y="614"/>
                  </a:cubicBezTo>
                  <a:cubicBezTo>
                    <a:pt x="0" y="1908"/>
                    <a:pt x="919" y="4122"/>
                    <a:pt x="2746" y="4122"/>
                  </a:cubicBezTo>
                  <a:cubicBezTo>
                    <a:pt x="3883" y="4122"/>
                    <a:pt x="4803" y="3202"/>
                    <a:pt x="4803" y="2065"/>
                  </a:cubicBezTo>
                  <a:cubicBezTo>
                    <a:pt x="4803" y="823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56;p52"/>
            <p:cNvSpPr/>
            <p:nvPr/>
          </p:nvSpPr>
          <p:spPr>
            <a:xfrm>
              <a:off x="1089725" y="23966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76"/>
                    <a:pt x="1" y="835"/>
                  </a:cubicBezTo>
                  <a:cubicBezTo>
                    <a:pt x="1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57;p52"/>
            <p:cNvSpPr/>
            <p:nvPr/>
          </p:nvSpPr>
          <p:spPr>
            <a:xfrm>
              <a:off x="163560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58;p52"/>
            <p:cNvSpPr/>
            <p:nvPr/>
          </p:nvSpPr>
          <p:spPr>
            <a:xfrm>
              <a:off x="168367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63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59;p52"/>
            <p:cNvSpPr/>
            <p:nvPr/>
          </p:nvSpPr>
          <p:spPr>
            <a:xfrm>
              <a:off x="1563925" y="1617800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0"/>
                  </a:moveTo>
                  <a:cubicBezTo>
                    <a:pt x="2243" y="0"/>
                    <a:pt x="1726" y="189"/>
                    <a:pt x="1307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95" y="4116"/>
                    <a:pt x="4815" y="3197"/>
                    <a:pt x="4815" y="2060"/>
                  </a:cubicBezTo>
                  <a:cubicBezTo>
                    <a:pt x="4815" y="817"/>
                    <a:pt x="3804" y="0"/>
                    <a:pt x="274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60;p52"/>
            <p:cNvSpPr/>
            <p:nvPr/>
          </p:nvSpPr>
          <p:spPr>
            <a:xfrm>
              <a:off x="161200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61;p52"/>
            <p:cNvSpPr/>
            <p:nvPr/>
          </p:nvSpPr>
          <p:spPr>
            <a:xfrm>
              <a:off x="1504650" y="2183975"/>
              <a:ext cx="151825" cy="130100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62;p52"/>
            <p:cNvSpPr/>
            <p:nvPr/>
          </p:nvSpPr>
          <p:spPr>
            <a:xfrm>
              <a:off x="1546075" y="2214850"/>
              <a:ext cx="79550" cy="6817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63;p52"/>
            <p:cNvSpPr/>
            <p:nvPr/>
          </p:nvSpPr>
          <p:spPr>
            <a:xfrm>
              <a:off x="716850" y="186125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8"/>
                    <a:pt x="1295" y="608"/>
                  </a:cubicBezTo>
                  <a:cubicBezTo>
                    <a:pt x="0" y="1903"/>
                    <a:pt x="920" y="4116"/>
                    <a:pt x="2746" y="4116"/>
                  </a:cubicBezTo>
                  <a:cubicBezTo>
                    <a:pt x="3883" y="4104"/>
                    <a:pt x="4803" y="3185"/>
                    <a:pt x="4803" y="2060"/>
                  </a:cubicBezTo>
                  <a:cubicBezTo>
                    <a:pt x="4803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64;p52"/>
            <p:cNvSpPr/>
            <p:nvPr/>
          </p:nvSpPr>
          <p:spPr>
            <a:xfrm>
              <a:off x="764925" y="18918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35"/>
                  </a:cubicBezTo>
                  <a:cubicBezTo>
                    <a:pt x="1" y="1294"/>
                    <a:pt x="363" y="1657"/>
                    <a:pt x="823" y="1657"/>
                  </a:cubicBezTo>
                  <a:cubicBezTo>
                    <a:pt x="1283" y="1657"/>
                    <a:pt x="1658" y="1294"/>
                    <a:pt x="1658" y="835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65;p52"/>
            <p:cNvSpPr/>
            <p:nvPr/>
          </p:nvSpPr>
          <p:spPr>
            <a:xfrm>
              <a:off x="340625" y="14028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66;p52"/>
            <p:cNvSpPr/>
            <p:nvPr/>
          </p:nvSpPr>
          <p:spPr>
            <a:xfrm>
              <a:off x="388425" y="14334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67;p52"/>
            <p:cNvSpPr/>
            <p:nvPr/>
          </p:nvSpPr>
          <p:spPr>
            <a:xfrm>
              <a:off x="121130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0" y="1899"/>
                    <a:pt x="920" y="4125"/>
                    <a:pt x="2746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68;p52"/>
            <p:cNvSpPr/>
            <p:nvPr/>
          </p:nvSpPr>
          <p:spPr>
            <a:xfrm>
              <a:off x="125937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0"/>
                  </a:moveTo>
                  <a:cubicBezTo>
                    <a:pt x="364" y="0"/>
                    <a:pt x="1" y="363"/>
                    <a:pt x="1" y="823"/>
                  </a:cubicBezTo>
                  <a:cubicBezTo>
                    <a:pt x="1" y="1282"/>
                    <a:pt x="364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63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69;p52"/>
            <p:cNvSpPr/>
            <p:nvPr/>
          </p:nvSpPr>
          <p:spPr>
            <a:xfrm>
              <a:off x="1083075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70;p52"/>
            <p:cNvSpPr/>
            <p:nvPr/>
          </p:nvSpPr>
          <p:spPr>
            <a:xfrm>
              <a:off x="1131150" y="18713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64" y="1"/>
                    <a:pt x="1" y="363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71;p52"/>
            <p:cNvSpPr/>
            <p:nvPr/>
          </p:nvSpPr>
          <p:spPr>
            <a:xfrm>
              <a:off x="1584775" y="29666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72;p52"/>
            <p:cNvSpPr/>
            <p:nvPr/>
          </p:nvSpPr>
          <p:spPr>
            <a:xfrm>
              <a:off x="1632875" y="29975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73;p52"/>
            <p:cNvSpPr/>
            <p:nvPr/>
          </p:nvSpPr>
          <p:spPr>
            <a:xfrm>
              <a:off x="1425725" y="3008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899"/>
                    <a:pt x="919" y="4113"/>
                    <a:pt x="2746" y="4113"/>
                  </a:cubicBezTo>
                  <a:cubicBezTo>
                    <a:pt x="3883" y="4113"/>
                    <a:pt x="4802" y="3194"/>
                    <a:pt x="4802" y="2069"/>
                  </a:cubicBezTo>
                  <a:cubicBezTo>
                    <a:pt x="4802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74;p52"/>
            <p:cNvSpPr/>
            <p:nvPr/>
          </p:nvSpPr>
          <p:spPr>
            <a:xfrm>
              <a:off x="1473800" y="30389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23"/>
                  </a:cubicBezTo>
                  <a:cubicBezTo>
                    <a:pt x="0" y="1282"/>
                    <a:pt x="363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75;p52"/>
            <p:cNvSpPr/>
            <p:nvPr/>
          </p:nvSpPr>
          <p:spPr>
            <a:xfrm>
              <a:off x="1742050" y="31943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5" y="609"/>
                  </a:cubicBezTo>
                  <a:cubicBezTo>
                    <a:pt x="0" y="1891"/>
                    <a:pt x="920" y="4105"/>
                    <a:pt x="2746" y="4117"/>
                  </a:cubicBezTo>
                  <a:cubicBezTo>
                    <a:pt x="3883" y="4105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76;p52"/>
            <p:cNvSpPr/>
            <p:nvPr/>
          </p:nvSpPr>
          <p:spPr>
            <a:xfrm>
              <a:off x="1789825" y="32249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77;p52"/>
            <p:cNvSpPr/>
            <p:nvPr/>
          </p:nvSpPr>
          <p:spPr>
            <a:xfrm>
              <a:off x="2597975" y="4168450"/>
              <a:ext cx="120000" cy="102875"/>
            </a:xfrm>
            <a:custGeom>
              <a:avLst/>
              <a:gdLst/>
              <a:ahLst/>
              <a:cxnLst/>
              <a:rect l="l" t="t" r="r" b="b"/>
              <a:pathLst>
                <a:path w="4800" h="4115" extrusionOk="0">
                  <a:moveTo>
                    <a:pt x="2729" y="1"/>
                  </a:moveTo>
                  <a:cubicBezTo>
                    <a:pt x="2224" y="1"/>
                    <a:pt x="1710" y="188"/>
                    <a:pt x="1291" y="606"/>
                  </a:cubicBezTo>
                  <a:cubicBezTo>
                    <a:pt x="1" y="1897"/>
                    <a:pt x="912" y="4114"/>
                    <a:pt x="2740" y="4114"/>
                  </a:cubicBezTo>
                  <a:cubicBezTo>
                    <a:pt x="2745" y="4114"/>
                    <a:pt x="2750" y="4114"/>
                    <a:pt x="2755" y="4114"/>
                  </a:cubicBezTo>
                  <a:cubicBezTo>
                    <a:pt x="3880" y="4114"/>
                    <a:pt x="4800" y="3195"/>
                    <a:pt x="4800" y="2058"/>
                  </a:cubicBezTo>
                  <a:cubicBezTo>
                    <a:pt x="4800" y="822"/>
                    <a:pt x="3785" y="1"/>
                    <a:pt x="27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78;p52"/>
            <p:cNvSpPr/>
            <p:nvPr/>
          </p:nvSpPr>
          <p:spPr>
            <a:xfrm>
              <a:off x="2639025" y="4199325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01" y="0"/>
                  </a:moveTo>
                  <a:cubicBezTo>
                    <a:pt x="363" y="0"/>
                    <a:pt x="0" y="895"/>
                    <a:pt x="520" y="1416"/>
                  </a:cubicBezTo>
                  <a:cubicBezTo>
                    <a:pt x="688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79;p52"/>
            <p:cNvSpPr/>
            <p:nvPr/>
          </p:nvSpPr>
          <p:spPr>
            <a:xfrm>
              <a:off x="2800500" y="38899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3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80;p52"/>
            <p:cNvSpPr/>
            <p:nvPr/>
          </p:nvSpPr>
          <p:spPr>
            <a:xfrm>
              <a:off x="2841650" y="3920775"/>
              <a:ext cx="48400" cy="41375"/>
            </a:xfrm>
            <a:custGeom>
              <a:avLst/>
              <a:gdLst/>
              <a:ahLst/>
              <a:cxnLst/>
              <a:rect l="l" t="t" r="r" b="b"/>
              <a:pathLst>
                <a:path w="1936" h="1655" extrusionOk="0">
                  <a:moveTo>
                    <a:pt x="1123" y="1"/>
                  </a:moveTo>
                  <a:cubicBezTo>
                    <a:pt x="1115" y="1"/>
                    <a:pt x="1108" y="1"/>
                    <a:pt x="1101" y="1"/>
                  </a:cubicBezTo>
                  <a:cubicBezTo>
                    <a:pt x="363" y="1"/>
                    <a:pt x="0" y="884"/>
                    <a:pt x="520" y="1404"/>
                  </a:cubicBezTo>
                  <a:cubicBezTo>
                    <a:pt x="689" y="1577"/>
                    <a:pt x="898" y="1655"/>
                    <a:pt x="1103" y="1655"/>
                  </a:cubicBezTo>
                  <a:cubicBezTo>
                    <a:pt x="1528" y="1655"/>
                    <a:pt x="1936" y="1322"/>
                    <a:pt x="1936" y="824"/>
                  </a:cubicBezTo>
                  <a:cubicBezTo>
                    <a:pt x="1936" y="371"/>
                    <a:pt x="1572" y="1"/>
                    <a:pt x="11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81;p52"/>
            <p:cNvSpPr/>
            <p:nvPr/>
          </p:nvSpPr>
          <p:spPr>
            <a:xfrm>
              <a:off x="3081750" y="8182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96" y="4114"/>
                    <a:pt x="4803" y="3194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82;p52"/>
            <p:cNvSpPr/>
            <p:nvPr/>
          </p:nvSpPr>
          <p:spPr>
            <a:xfrm>
              <a:off x="3129850" y="849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83;p52"/>
            <p:cNvSpPr/>
            <p:nvPr/>
          </p:nvSpPr>
          <p:spPr>
            <a:xfrm>
              <a:off x="3177925" y="119095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84;p52"/>
            <p:cNvSpPr/>
            <p:nvPr/>
          </p:nvSpPr>
          <p:spPr>
            <a:xfrm>
              <a:off x="3226025" y="12217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85;p52"/>
            <p:cNvSpPr/>
            <p:nvPr/>
          </p:nvSpPr>
          <p:spPr>
            <a:xfrm>
              <a:off x="2412800" y="44887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86;p52"/>
            <p:cNvSpPr/>
            <p:nvPr/>
          </p:nvSpPr>
          <p:spPr>
            <a:xfrm>
              <a:off x="2460900" y="45195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4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87;p52"/>
            <p:cNvSpPr/>
            <p:nvPr/>
          </p:nvSpPr>
          <p:spPr>
            <a:xfrm>
              <a:off x="2205050" y="47621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88;p52"/>
            <p:cNvSpPr/>
            <p:nvPr/>
          </p:nvSpPr>
          <p:spPr>
            <a:xfrm>
              <a:off x="2246175" y="47929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13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89;p52"/>
            <p:cNvSpPr/>
            <p:nvPr/>
          </p:nvSpPr>
          <p:spPr>
            <a:xfrm>
              <a:off x="2157575" y="415952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8"/>
                    <a:pt x="1149" y="540"/>
                  </a:cubicBezTo>
                  <a:cubicBezTo>
                    <a:pt x="0" y="1677"/>
                    <a:pt x="811" y="3649"/>
                    <a:pt x="2432" y="3649"/>
                  </a:cubicBezTo>
                  <a:cubicBezTo>
                    <a:pt x="3448" y="3649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90;p52"/>
            <p:cNvSpPr/>
            <p:nvPr/>
          </p:nvSpPr>
          <p:spPr>
            <a:xfrm>
              <a:off x="2198400" y="4189950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6" y="0"/>
                    <a:pt x="0" y="641"/>
                    <a:pt x="375" y="1016"/>
                  </a:cubicBezTo>
                  <a:cubicBezTo>
                    <a:pt x="498" y="1139"/>
                    <a:pt x="650" y="1195"/>
                    <a:pt x="799" y="1195"/>
                  </a:cubicBezTo>
                  <a:cubicBezTo>
                    <a:pt x="1103" y="1195"/>
                    <a:pt x="1395" y="963"/>
                    <a:pt x="1404" y="605"/>
                  </a:cubicBezTo>
                  <a:cubicBezTo>
                    <a:pt x="1404" y="278"/>
                    <a:pt x="1137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91;p52"/>
            <p:cNvSpPr/>
            <p:nvPr/>
          </p:nvSpPr>
          <p:spPr>
            <a:xfrm>
              <a:off x="2467250" y="3721450"/>
              <a:ext cx="123700" cy="105925"/>
            </a:xfrm>
            <a:custGeom>
              <a:avLst/>
              <a:gdLst/>
              <a:ahLst/>
              <a:cxnLst/>
              <a:rect l="l" t="t" r="r" b="b"/>
              <a:pathLst>
                <a:path w="4948" h="4237" extrusionOk="0">
                  <a:moveTo>
                    <a:pt x="2818" y="1"/>
                  </a:moveTo>
                  <a:cubicBezTo>
                    <a:pt x="2295" y="1"/>
                    <a:pt x="1763" y="196"/>
                    <a:pt x="1331" y="631"/>
                  </a:cubicBezTo>
                  <a:cubicBezTo>
                    <a:pt x="0" y="1962"/>
                    <a:pt x="944" y="4236"/>
                    <a:pt x="2831" y="4236"/>
                  </a:cubicBezTo>
                  <a:cubicBezTo>
                    <a:pt x="3992" y="4236"/>
                    <a:pt x="4948" y="3293"/>
                    <a:pt x="4948" y="2119"/>
                  </a:cubicBezTo>
                  <a:cubicBezTo>
                    <a:pt x="4948" y="845"/>
                    <a:pt x="3905" y="1"/>
                    <a:pt x="28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92;p52"/>
            <p:cNvSpPr/>
            <p:nvPr/>
          </p:nvSpPr>
          <p:spPr>
            <a:xfrm>
              <a:off x="2508075" y="3752350"/>
              <a:ext cx="52350" cy="44500"/>
            </a:xfrm>
            <a:custGeom>
              <a:avLst/>
              <a:gdLst/>
              <a:ahLst/>
              <a:cxnLst/>
              <a:rect l="l" t="t" r="r" b="b"/>
              <a:pathLst>
                <a:path w="2094" h="1780" extrusionOk="0">
                  <a:moveTo>
                    <a:pt x="1220" y="0"/>
                  </a:moveTo>
                  <a:cubicBezTo>
                    <a:pt x="1213" y="0"/>
                    <a:pt x="1205" y="0"/>
                    <a:pt x="1198" y="0"/>
                  </a:cubicBezTo>
                  <a:cubicBezTo>
                    <a:pt x="400" y="0"/>
                    <a:pt x="0" y="956"/>
                    <a:pt x="569" y="1512"/>
                  </a:cubicBezTo>
                  <a:cubicBezTo>
                    <a:pt x="750" y="1697"/>
                    <a:pt x="974" y="1780"/>
                    <a:pt x="1194" y="1780"/>
                  </a:cubicBezTo>
                  <a:cubicBezTo>
                    <a:pt x="1652" y="1780"/>
                    <a:pt x="2093" y="1422"/>
                    <a:pt x="2093" y="883"/>
                  </a:cubicBezTo>
                  <a:cubicBezTo>
                    <a:pt x="2093" y="395"/>
                    <a:pt x="1706" y="0"/>
                    <a:pt x="122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93;p52"/>
            <p:cNvSpPr/>
            <p:nvPr/>
          </p:nvSpPr>
          <p:spPr>
            <a:xfrm>
              <a:off x="4442950" y="1944400"/>
              <a:ext cx="167875" cy="144050"/>
            </a:xfrm>
            <a:custGeom>
              <a:avLst/>
              <a:gdLst/>
              <a:ahLst/>
              <a:cxnLst/>
              <a:rect l="l" t="t" r="r" b="b"/>
              <a:pathLst>
                <a:path w="6715" h="5762" extrusionOk="0">
                  <a:moveTo>
                    <a:pt x="3823" y="1"/>
                  </a:moveTo>
                  <a:cubicBezTo>
                    <a:pt x="3117" y="1"/>
                    <a:pt x="2398" y="263"/>
                    <a:pt x="1815" y="851"/>
                  </a:cubicBezTo>
                  <a:cubicBezTo>
                    <a:pt x="1" y="2665"/>
                    <a:pt x="1283" y="5762"/>
                    <a:pt x="3847" y="5762"/>
                  </a:cubicBezTo>
                  <a:cubicBezTo>
                    <a:pt x="5432" y="5762"/>
                    <a:pt x="6714" y="4468"/>
                    <a:pt x="6714" y="2883"/>
                  </a:cubicBezTo>
                  <a:cubicBezTo>
                    <a:pt x="6714" y="1148"/>
                    <a:pt x="5298" y="1"/>
                    <a:pt x="38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94;p52"/>
            <p:cNvSpPr/>
            <p:nvPr/>
          </p:nvSpPr>
          <p:spPr>
            <a:xfrm>
              <a:off x="4198000" y="26117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32"/>
                    <a:pt x="2274" y="3432"/>
                  </a:cubicBezTo>
                  <a:cubicBezTo>
                    <a:pt x="3218" y="3432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95;p52"/>
            <p:cNvSpPr/>
            <p:nvPr/>
          </p:nvSpPr>
          <p:spPr>
            <a:xfrm>
              <a:off x="4238825" y="264247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18" y="0"/>
                    <a:pt x="0" y="520"/>
                    <a:pt x="303" y="835"/>
                  </a:cubicBezTo>
                  <a:cubicBezTo>
                    <a:pt x="400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96;p52"/>
            <p:cNvSpPr/>
            <p:nvPr/>
          </p:nvSpPr>
          <p:spPr>
            <a:xfrm>
              <a:off x="4451125" y="2729175"/>
              <a:ext cx="127950" cy="109575"/>
            </a:xfrm>
            <a:custGeom>
              <a:avLst/>
              <a:gdLst/>
              <a:ahLst/>
              <a:cxnLst/>
              <a:rect l="l" t="t" r="r" b="b"/>
              <a:pathLst>
                <a:path w="5118" h="4383" extrusionOk="0">
                  <a:moveTo>
                    <a:pt x="2908" y="0"/>
                  </a:moveTo>
                  <a:cubicBezTo>
                    <a:pt x="2371" y="0"/>
                    <a:pt x="1825" y="200"/>
                    <a:pt x="1379" y="645"/>
                  </a:cubicBezTo>
                  <a:cubicBezTo>
                    <a:pt x="0" y="2024"/>
                    <a:pt x="968" y="4383"/>
                    <a:pt x="2915" y="4383"/>
                  </a:cubicBezTo>
                  <a:cubicBezTo>
                    <a:pt x="4125" y="4383"/>
                    <a:pt x="5105" y="3403"/>
                    <a:pt x="5117" y="2193"/>
                  </a:cubicBezTo>
                  <a:cubicBezTo>
                    <a:pt x="5109" y="875"/>
                    <a:pt x="4031" y="0"/>
                    <a:pt x="29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97;p52"/>
            <p:cNvSpPr/>
            <p:nvPr/>
          </p:nvSpPr>
          <p:spPr>
            <a:xfrm>
              <a:off x="4491950" y="2759800"/>
              <a:ext cx="56275" cy="48275"/>
            </a:xfrm>
            <a:custGeom>
              <a:avLst/>
              <a:gdLst/>
              <a:ahLst/>
              <a:cxnLst/>
              <a:rect l="l" t="t" r="r" b="b"/>
              <a:pathLst>
                <a:path w="2251" h="1931" extrusionOk="0">
                  <a:moveTo>
                    <a:pt x="1295" y="1"/>
                  </a:moveTo>
                  <a:cubicBezTo>
                    <a:pt x="436" y="1"/>
                    <a:pt x="0" y="1041"/>
                    <a:pt x="605" y="1646"/>
                  </a:cubicBezTo>
                  <a:cubicBezTo>
                    <a:pt x="801" y="1842"/>
                    <a:pt x="1043" y="1930"/>
                    <a:pt x="1281" y="1930"/>
                  </a:cubicBezTo>
                  <a:cubicBezTo>
                    <a:pt x="1775" y="1930"/>
                    <a:pt x="2250" y="1549"/>
                    <a:pt x="2250" y="968"/>
                  </a:cubicBezTo>
                  <a:cubicBezTo>
                    <a:pt x="2250" y="436"/>
                    <a:pt x="1827" y="1"/>
                    <a:pt x="129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98;p52"/>
            <p:cNvSpPr/>
            <p:nvPr/>
          </p:nvSpPr>
          <p:spPr>
            <a:xfrm>
              <a:off x="4352525" y="28854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99;p52"/>
            <p:cNvSpPr/>
            <p:nvPr/>
          </p:nvSpPr>
          <p:spPr>
            <a:xfrm>
              <a:off x="4393350" y="29161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6" y="922"/>
                    <a:pt x="531" y="967"/>
                    <a:pt x="652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00;p52"/>
            <p:cNvSpPr/>
            <p:nvPr/>
          </p:nvSpPr>
          <p:spPr>
            <a:xfrm>
              <a:off x="4567550" y="2743950"/>
              <a:ext cx="121600" cy="104175"/>
            </a:xfrm>
            <a:custGeom>
              <a:avLst/>
              <a:gdLst/>
              <a:ahLst/>
              <a:cxnLst/>
              <a:rect l="l" t="t" r="r" b="b"/>
              <a:pathLst>
                <a:path w="4864" h="4167" extrusionOk="0">
                  <a:moveTo>
                    <a:pt x="2767" y="1"/>
                  </a:moveTo>
                  <a:cubicBezTo>
                    <a:pt x="2259" y="1"/>
                    <a:pt x="1740" y="189"/>
                    <a:pt x="1319" y="611"/>
                  </a:cubicBezTo>
                  <a:cubicBezTo>
                    <a:pt x="0" y="1929"/>
                    <a:pt x="932" y="4167"/>
                    <a:pt x="2783" y="4167"/>
                  </a:cubicBezTo>
                  <a:cubicBezTo>
                    <a:pt x="3932" y="4167"/>
                    <a:pt x="4863" y="3236"/>
                    <a:pt x="4863" y="2086"/>
                  </a:cubicBezTo>
                  <a:cubicBezTo>
                    <a:pt x="4863" y="833"/>
                    <a:pt x="3836" y="1"/>
                    <a:pt x="276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01;p52"/>
            <p:cNvSpPr/>
            <p:nvPr/>
          </p:nvSpPr>
          <p:spPr>
            <a:xfrm>
              <a:off x="4608675" y="2774925"/>
              <a:ext cx="49625" cy="42550"/>
            </a:xfrm>
            <a:custGeom>
              <a:avLst/>
              <a:gdLst/>
              <a:ahLst/>
              <a:cxnLst/>
              <a:rect l="l" t="t" r="r" b="b"/>
              <a:pathLst>
                <a:path w="1985" h="1702" extrusionOk="0">
                  <a:moveTo>
                    <a:pt x="1138" y="1"/>
                  </a:moveTo>
                  <a:cubicBezTo>
                    <a:pt x="388" y="1"/>
                    <a:pt x="1" y="908"/>
                    <a:pt x="533" y="1452"/>
                  </a:cubicBezTo>
                  <a:cubicBezTo>
                    <a:pt x="709" y="1624"/>
                    <a:pt x="923" y="1702"/>
                    <a:pt x="1132" y="1702"/>
                  </a:cubicBezTo>
                  <a:cubicBezTo>
                    <a:pt x="1569" y="1702"/>
                    <a:pt x="1984" y="1363"/>
                    <a:pt x="1984" y="847"/>
                  </a:cubicBezTo>
                  <a:cubicBezTo>
                    <a:pt x="1984" y="376"/>
                    <a:pt x="1609" y="1"/>
                    <a:pt x="113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02;p52"/>
            <p:cNvSpPr/>
            <p:nvPr/>
          </p:nvSpPr>
          <p:spPr>
            <a:xfrm>
              <a:off x="4624400" y="2893350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74" y="0"/>
                  </a:moveTo>
                  <a:cubicBezTo>
                    <a:pt x="1855" y="0"/>
                    <a:pt x="1427" y="155"/>
                    <a:pt x="1077" y="501"/>
                  </a:cubicBezTo>
                  <a:cubicBezTo>
                    <a:pt x="1" y="1578"/>
                    <a:pt x="763" y="3429"/>
                    <a:pt x="2287" y="3429"/>
                  </a:cubicBezTo>
                  <a:cubicBezTo>
                    <a:pt x="3230" y="3429"/>
                    <a:pt x="3993" y="2667"/>
                    <a:pt x="4005" y="1723"/>
                  </a:cubicBezTo>
                  <a:cubicBezTo>
                    <a:pt x="4005" y="689"/>
                    <a:pt x="3158" y="0"/>
                    <a:pt x="227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03;p52"/>
            <p:cNvSpPr/>
            <p:nvPr/>
          </p:nvSpPr>
          <p:spPr>
            <a:xfrm>
              <a:off x="4665525" y="29243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04;p52"/>
            <p:cNvSpPr/>
            <p:nvPr/>
          </p:nvSpPr>
          <p:spPr>
            <a:xfrm>
              <a:off x="4731150" y="2864625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81" y="1"/>
                  </a:moveTo>
                  <a:cubicBezTo>
                    <a:pt x="1858" y="1"/>
                    <a:pt x="1428" y="159"/>
                    <a:pt x="1077" y="513"/>
                  </a:cubicBezTo>
                  <a:cubicBezTo>
                    <a:pt x="1" y="1590"/>
                    <a:pt x="775" y="3429"/>
                    <a:pt x="2299" y="3429"/>
                  </a:cubicBezTo>
                  <a:cubicBezTo>
                    <a:pt x="3231" y="3417"/>
                    <a:pt x="3993" y="2655"/>
                    <a:pt x="4005" y="1711"/>
                  </a:cubicBezTo>
                  <a:cubicBezTo>
                    <a:pt x="3997" y="682"/>
                    <a:pt x="3157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05;p52"/>
            <p:cNvSpPr/>
            <p:nvPr/>
          </p:nvSpPr>
          <p:spPr>
            <a:xfrm>
              <a:off x="4776525" y="28953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06;p52"/>
            <p:cNvSpPr/>
            <p:nvPr/>
          </p:nvSpPr>
          <p:spPr>
            <a:xfrm>
              <a:off x="4804050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19"/>
                    <a:pt x="2298" y="3419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07;p52"/>
            <p:cNvSpPr/>
            <p:nvPr/>
          </p:nvSpPr>
          <p:spPr>
            <a:xfrm>
              <a:off x="4845175" y="29914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08;p52"/>
            <p:cNvSpPr/>
            <p:nvPr/>
          </p:nvSpPr>
          <p:spPr>
            <a:xfrm>
              <a:off x="4539725" y="29728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1" y="0"/>
                  </a:moveTo>
                  <a:cubicBezTo>
                    <a:pt x="1852" y="0"/>
                    <a:pt x="1425" y="156"/>
                    <a:pt x="1077" y="504"/>
                  </a:cubicBezTo>
                  <a:cubicBezTo>
                    <a:pt x="1" y="1581"/>
                    <a:pt x="751" y="3419"/>
                    <a:pt x="2287" y="3419"/>
                  </a:cubicBezTo>
                  <a:cubicBezTo>
                    <a:pt x="3218" y="3419"/>
                    <a:pt x="3992" y="2657"/>
                    <a:pt x="3992" y="1726"/>
                  </a:cubicBezTo>
                  <a:cubicBezTo>
                    <a:pt x="3992" y="686"/>
                    <a:pt x="3150" y="0"/>
                    <a:pt x="227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09;p52"/>
            <p:cNvSpPr/>
            <p:nvPr/>
          </p:nvSpPr>
          <p:spPr>
            <a:xfrm>
              <a:off x="4580550" y="30035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33"/>
                    <a:pt x="303" y="835"/>
                  </a:cubicBezTo>
                  <a:cubicBezTo>
                    <a:pt x="404" y="933"/>
                    <a:pt x="527" y="976"/>
                    <a:pt x="647" y="976"/>
                  </a:cubicBezTo>
                  <a:cubicBezTo>
                    <a:pt x="899" y="976"/>
                    <a:pt x="1138" y="784"/>
                    <a:pt x="1138" y="497"/>
                  </a:cubicBezTo>
                  <a:cubicBezTo>
                    <a:pt x="1138" y="218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10;p52"/>
            <p:cNvSpPr/>
            <p:nvPr/>
          </p:nvSpPr>
          <p:spPr>
            <a:xfrm>
              <a:off x="4575400" y="31179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11;p52"/>
            <p:cNvSpPr/>
            <p:nvPr/>
          </p:nvSpPr>
          <p:spPr>
            <a:xfrm>
              <a:off x="4616550" y="314872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06" y="0"/>
                    <a:pt x="0" y="520"/>
                    <a:pt x="303" y="835"/>
                  </a:cubicBezTo>
                  <a:cubicBezTo>
                    <a:pt x="399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12;p52"/>
            <p:cNvSpPr/>
            <p:nvPr/>
          </p:nvSpPr>
          <p:spPr>
            <a:xfrm>
              <a:off x="4443550" y="3075025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6" y="1"/>
                  </a:moveTo>
                  <a:cubicBezTo>
                    <a:pt x="1855" y="1"/>
                    <a:pt x="1426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4001" y="683"/>
                    <a:pt x="3156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13;p52"/>
            <p:cNvSpPr/>
            <p:nvPr/>
          </p:nvSpPr>
          <p:spPr>
            <a:xfrm>
              <a:off x="4488625" y="31057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14;p52"/>
            <p:cNvSpPr/>
            <p:nvPr/>
          </p:nvSpPr>
          <p:spPr>
            <a:xfrm>
              <a:off x="5032375" y="25996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15;p52"/>
            <p:cNvSpPr/>
            <p:nvPr/>
          </p:nvSpPr>
          <p:spPr>
            <a:xfrm>
              <a:off x="5077425" y="2630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16;p52"/>
            <p:cNvSpPr/>
            <p:nvPr/>
          </p:nvSpPr>
          <p:spPr>
            <a:xfrm>
              <a:off x="5066850" y="29486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17;p52"/>
            <p:cNvSpPr/>
            <p:nvPr/>
          </p:nvSpPr>
          <p:spPr>
            <a:xfrm>
              <a:off x="5107975" y="2979350"/>
              <a:ext cx="28150" cy="24325"/>
            </a:xfrm>
            <a:custGeom>
              <a:avLst/>
              <a:gdLst/>
              <a:ahLst/>
              <a:cxnLst/>
              <a:rect l="l" t="t" r="r" b="b"/>
              <a:pathLst>
                <a:path w="1126" h="973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0" y="972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18;p52"/>
            <p:cNvSpPr/>
            <p:nvPr/>
          </p:nvSpPr>
          <p:spPr>
            <a:xfrm>
              <a:off x="5066850" y="30360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19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19;p52"/>
            <p:cNvSpPr/>
            <p:nvPr/>
          </p:nvSpPr>
          <p:spPr>
            <a:xfrm>
              <a:off x="5107975" y="30667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20;p52"/>
            <p:cNvSpPr/>
            <p:nvPr/>
          </p:nvSpPr>
          <p:spPr>
            <a:xfrm>
              <a:off x="5189625" y="33127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21;p52"/>
            <p:cNvSpPr/>
            <p:nvPr/>
          </p:nvSpPr>
          <p:spPr>
            <a:xfrm>
              <a:off x="5230450" y="3343475"/>
              <a:ext cx="28450" cy="24300"/>
            </a:xfrm>
            <a:custGeom>
              <a:avLst/>
              <a:gdLst/>
              <a:ahLst/>
              <a:cxnLst/>
              <a:rect l="l" t="t" r="r" b="b"/>
              <a:pathLst>
                <a:path w="1138" h="972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6" y="926"/>
                    <a:pt x="531" y="972"/>
                    <a:pt x="652" y="972"/>
                  </a:cubicBezTo>
                  <a:cubicBezTo>
                    <a:pt x="902" y="972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22;p52"/>
            <p:cNvSpPr/>
            <p:nvPr/>
          </p:nvSpPr>
          <p:spPr>
            <a:xfrm>
              <a:off x="5428525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2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23;p52"/>
            <p:cNvSpPr/>
            <p:nvPr/>
          </p:nvSpPr>
          <p:spPr>
            <a:xfrm>
              <a:off x="5469675" y="29914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24;p52"/>
            <p:cNvSpPr/>
            <p:nvPr/>
          </p:nvSpPr>
          <p:spPr>
            <a:xfrm>
              <a:off x="5565225" y="3091050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1" y="1"/>
                  </a:moveTo>
                  <a:cubicBezTo>
                    <a:pt x="1860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25;p52"/>
            <p:cNvSpPr/>
            <p:nvPr/>
          </p:nvSpPr>
          <p:spPr>
            <a:xfrm>
              <a:off x="5606350" y="31218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9" y="1"/>
                    <a:pt x="1" y="521"/>
                    <a:pt x="303" y="823"/>
                  </a:cubicBezTo>
                  <a:cubicBezTo>
                    <a:pt x="402" y="922"/>
                    <a:pt x="524" y="967"/>
                    <a:pt x="644" y="967"/>
                  </a:cubicBezTo>
                  <a:cubicBezTo>
                    <a:pt x="890" y="967"/>
                    <a:pt x="1126" y="778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26;p52"/>
            <p:cNvSpPr/>
            <p:nvPr/>
          </p:nvSpPr>
          <p:spPr>
            <a:xfrm>
              <a:off x="5622075" y="323850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4" y="1"/>
                    <a:pt x="1426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27;p52"/>
            <p:cNvSpPr/>
            <p:nvPr/>
          </p:nvSpPr>
          <p:spPr>
            <a:xfrm>
              <a:off x="5667150" y="32690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63"/>
                    <a:pt x="218" y="968"/>
                    <a:pt x="484" y="968"/>
                  </a:cubicBezTo>
                  <a:cubicBezTo>
                    <a:pt x="750" y="968"/>
                    <a:pt x="968" y="763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28;p52"/>
            <p:cNvSpPr/>
            <p:nvPr/>
          </p:nvSpPr>
          <p:spPr>
            <a:xfrm>
              <a:off x="5773600" y="3238400"/>
              <a:ext cx="99825" cy="85750"/>
            </a:xfrm>
            <a:custGeom>
              <a:avLst/>
              <a:gdLst/>
              <a:ahLst/>
              <a:cxnLst/>
              <a:rect l="l" t="t" r="r" b="b"/>
              <a:pathLst>
                <a:path w="3993" h="3430" extrusionOk="0">
                  <a:moveTo>
                    <a:pt x="2266" y="1"/>
                  </a:moveTo>
                  <a:cubicBezTo>
                    <a:pt x="1848" y="1"/>
                    <a:pt x="1423" y="156"/>
                    <a:pt x="1077" y="502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4"/>
                  </a:cubicBezTo>
                  <a:cubicBezTo>
                    <a:pt x="3992" y="690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29;p52"/>
            <p:cNvSpPr/>
            <p:nvPr/>
          </p:nvSpPr>
          <p:spPr>
            <a:xfrm>
              <a:off x="5814425" y="326937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7" y="964"/>
                    <a:pt x="646" y="964"/>
                  </a:cubicBezTo>
                  <a:cubicBezTo>
                    <a:pt x="898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30;p52"/>
            <p:cNvSpPr/>
            <p:nvPr/>
          </p:nvSpPr>
          <p:spPr>
            <a:xfrm>
              <a:off x="4861800" y="2144800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31"/>
                    <a:pt x="2287" y="3431"/>
                  </a:cubicBezTo>
                  <a:cubicBezTo>
                    <a:pt x="3230" y="3431"/>
                    <a:pt x="3993" y="2657"/>
                    <a:pt x="3993" y="1714"/>
                  </a:cubicBezTo>
                  <a:cubicBezTo>
                    <a:pt x="3993" y="682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31;p52"/>
            <p:cNvSpPr/>
            <p:nvPr/>
          </p:nvSpPr>
          <p:spPr>
            <a:xfrm>
              <a:off x="4902625" y="217552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15" y="823"/>
                  </a:cubicBezTo>
                  <a:cubicBezTo>
                    <a:pt x="414" y="922"/>
                    <a:pt x="536" y="967"/>
                    <a:pt x="656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32;p52"/>
            <p:cNvSpPr/>
            <p:nvPr/>
          </p:nvSpPr>
          <p:spPr>
            <a:xfrm>
              <a:off x="4295075" y="2677125"/>
              <a:ext cx="99825" cy="85725"/>
            </a:xfrm>
            <a:custGeom>
              <a:avLst/>
              <a:gdLst/>
              <a:ahLst/>
              <a:cxnLst/>
              <a:rect l="l" t="t" r="r" b="b"/>
              <a:pathLst>
                <a:path w="3993" h="3429" extrusionOk="0">
                  <a:moveTo>
                    <a:pt x="2266" y="0"/>
                  </a:moveTo>
                  <a:cubicBezTo>
                    <a:pt x="1848" y="0"/>
                    <a:pt x="1423" y="155"/>
                    <a:pt x="1077" y="501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3"/>
                  </a:cubicBezTo>
                  <a:cubicBezTo>
                    <a:pt x="3992" y="689"/>
                    <a:pt x="3146" y="0"/>
                    <a:pt x="226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33;p52"/>
            <p:cNvSpPr/>
            <p:nvPr/>
          </p:nvSpPr>
          <p:spPr>
            <a:xfrm>
              <a:off x="4336200" y="27078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2" y="0"/>
                  </a:moveTo>
                  <a:cubicBezTo>
                    <a:pt x="218" y="12"/>
                    <a:pt x="0" y="520"/>
                    <a:pt x="303" y="835"/>
                  </a:cubicBezTo>
                  <a:cubicBezTo>
                    <a:pt x="400" y="932"/>
                    <a:pt x="520" y="976"/>
                    <a:pt x="638" y="976"/>
                  </a:cubicBezTo>
                  <a:cubicBezTo>
                    <a:pt x="886" y="976"/>
                    <a:pt x="1125" y="783"/>
                    <a:pt x="1125" y="496"/>
                  </a:cubicBezTo>
                  <a:cubicBezTo>
                    <a:pt x="1125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34;p52"/>
            <p:cNvSpPr/>
            <p:nvPr/>
          </p:nvSpPr>
          <p:spPr>
            <a:xfrm>
              <a:off x="4185900" y="27184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235;p52"/>
            <p:cNvSpPr/>
            <p:nvPr/>
          </p:nvSpPr>
          <p:spPr>
            <a:xfrm>
              <a:off x="4226725" y="27495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64" y="1"/>
                  </a:moveTo>
                  <a:cubicBezTo>
                    <a:pt x="656" y="1"/>
                    <a:pt x="649" y="1"/>
                    <a:pt x="641" y="1"/>
                  </a:cubicBezTo>
                  <a:cubicBezTo>
                    <a:pt x="218" y="1"/>
                    <a:pt x="0" y="522"/>
                    <a:pt x="303" y="824"/>
                  </a:cubicBezTo>
                  <a:cubicBezTo>
                    <a:pt x="400" y="921"/>
                    <a:pt x="520" y="965"/>
                    <a:pt x="638" y="965"/>
                  </a:cubicBezTo>
                  <a:cubicBezTo>
                    <a:pt x="886" y="965"/>
                    <a:pt x="1125" y="772"/>
                    <a:pt x="1125" y="485"/>
                  </a:cubicBezTo>
                  <a:cubicBezTo>
                    <a:pt x="1125" y="215"/>
                    <a:pt x="931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36;p52"/>
            <p:cNvSpPr/>
            <p:nvPr/>
          </p:nvSpPr>
          <p:spPr>
            <a:xfrm>
              <a:off x="5284575" y="24632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37;p52"/>
            <p:cNvSpPr/>
            <p:nvPr/>
          </p:nvSpPr>
          <p:spPr>
            <a:xfrm>
              <a:off x="5329650" y="24939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38;p52"/>
            <p:cNvSpPr/>
            <p:nvPr/>
          </p:nvSpPr>
          <p:spPr>
            <a:xfrm>
              <a:off x="5140625" y="1833850"/>
              <a:ext cx="135225" cy="116100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39;p52"/>
            <p:cNvSpPr/>
            <p:nvPr/>
          </p:nvSpPr>
          <p:spPr>
            <a:xfrm>
              <a:off x="5190825" y="1864650"/>
              <a:ext cx="54475" cy="54450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40;p52"/>
            <p:cNvSpPr/>
            <p:nvPr/>
          </p:nvSpPr>
          <p:spPr>
            <a:xfrm>
              <a:off x="5543150" y="1497350"/>
              <a:ext cx="127950" cy="109350"/>
            </a:xfrm>
            <a:custGeom>
              <a:avLst/>
              <a:gdLst/>
              <a:ahLst/>
              <a:cxnLst/>
              <a:rect l="l" t="t" r="r" b="b"/>
              <a:pathLst>
                <a:path w="5118" h="4374" extrusionOk="0">
                  <a:moveTo>
                    <a:pt x="2915" y="0"/>
                  </a:moveTo>
                  <a:cubicBezTo>
                    <a:pt x="2376" y="0"/>
                    <a:pt x="1827" y="201"/>
                    <a:pt x="1380" y="648"/>
                  </a:cubicBezTo>
                  <a:cubicBezTo>
                    <a:pt x="1" y="2015"/>
                    <a:pt x="980" y="4374"/>
                    <a:pt x="2928" y="4374"/>
                  </a:cubicBezTo>
                  <a:cubicBezTo>
                    <a:pt x="4126" y="4374"/>
                    <a:pt x="5105" y="3394"/>
                    <a:pt x="5118" y="2184"/>
                  </a:cubicBezTo>
                  <a:cubicBezTo>
                    <a:pt x="5109" y="869"/>
                    <a:pt x="4036" y="0"/>
                    <a:pt x="291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1;p52"/>
            <p:cNvSpPr/>
            <p:nvPr/>
          </p:nvSpPr>
          <p:spPr>
            <a:xfrm>
              <a:off x="5592150" y="15280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968" y="1"/>
                  </a:moveTo>
                  <a:cubicBezTo>
                    <a:pt x="436" y="1"/>
                    <a:pt x="0" y="436"/>
                    <a:pt x="0" y="956"/>
                  </a:cubicBezTo>
                  <a:cubicBezTo>
                    <a:pt x="0" y="1489"/>
                    <a:pt x="436" y="1924"/>
                    <a:pt x="968" y="1924"/>
                  </a:cubicBezTo>
                  <a:cubicBezTo>
                    <a:pt x="1500" y="1924"/>
                    <a:pt x="1924" y="1489"/>
                    <a:pt x="1924" y="956"/>
                  </a:cubicBezTo>
                  <a:cubicBezTo>
                    <a:pt x="1924" y="436"/>
                    <a:pt x="1500" y="1"/>
                    <a:pt x="96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42;p52"/>
            <p:cNvSpPr/>
            <p:nvPr/>
          </p:nvSpPr>
          <p:spPr>
            <a:xfrm>
              <a:off x="5727925" y="2045500"/>
              <a:ext cx="158500" cy="135800"/>
            </a:xfrm>
            <a:custGeom>
              <a:avLst/>
              <a:gdLst/>
              <a:ahLst/>
              <a:cxnLst/>
              <a:rect l="l" t="t" r="r" b="b"/>
              <a:pathLst>
                <a:path w="6340" h="5432" extrusionOk="0">
                  <a:moveTo>
                    <a:pt x="3602" y="1"/>
                  </a:moveTo>
                  <a:cubicBezTo>
                    <a:pt x="2936" y="1"/>
                    <a:pt x="2257" y="248"/>
                    <a:pt x="1706" y="799"/>
                  </a:cubicBezTo>
                  <a:cubicBezTo>
                    <a:pt x="1" y="2504"/>
                    <a:pt x="1210" y="5432"/>
                    <a:pt x="3630" y="5432"/>
                  </a:cubicBezTo>
                  <a:cubicBezTo>
                    <a:pt x="5118" y="5432"/>
                    <a:pt x="6339" y="4222"/>
                    <a:pt x="6339" y="2722"/>
                  </a:cubicBezTo>
                  <a:cubicBezTo>
                    <a:pt x="6339" y="1084"/>
                    <a:pt x="4998" y="1"/>
                    <a:pt x="360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43;p52"/>
            <p:cNvSpPr/>
            <p:nvPr/>
          </p:nvSpPr>
          <p:spPr>
            <a:xfrm>
              <a:off x="5768750" y="2076350"/>
              <a:ext cx="86825" cy="74400"/>
            </a:xfrm>
            <a:custGeom>
              <a:avLst/>
              <a:gdLst/>
              <a:ahLst/>
              <a:cxnLst/>
              <a:rect l="l" t="t" r="r" b="b"/>
              <a:pathLst>
                <a:path w="3473" h="2976" extrusionOk="0">
                  <a:moveTo>
                    <a:pt x="1985" y="0"/>
                  </a:moveTo>
                  <a:cubicBezTo>
                    <a:pt x="666" y="0"/>
                    <a:pt x="1" y="1597"/>
                    <a:pt x="944" y="2540"/>
                  </a:cubicBezTo>
                  <a:cubicBezTo>
                    <a:pt x="1245" y="2841"/>
                    <a:pt x="1614" y="2975"/>
                    <a:pt x="1977" y="2975"/>
                  </a:cubicBezTo>
                  <a:cubicBezTo>
                    <a:pt x="2739" y="2975"/>
                    <a:pt x="3473" y="2381"/>
                    <a:pt x="3473" y="1488"/>
                  </a:cubicBezTo>
                  <a:cubicBezTo>
                    <a:pt x="3473" y="665"/>
                    <a:pt x="2807" y="0"/>
                    <a:pt x="19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44;p52"/>
            <p:cNvSpPr/>
            <p:nvPr/>
          </p:nvSpPr>
          <p:spPr>
            <a:xfrm>
              <a:off x="5610000" y="2765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45;p52"/>
            <p:cNvSpPr/>
            <p:nvPr/>
          </p:nvSpPr>
          <p:spPr>
            <a:xfrm>
              <a:off x="5655050" y="2796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46;p52"/>
            <p:cNvSpPr/>
            <p:nvPr/>
          </p:nvSpPr>
          <p:spPr>
            <a:xfrm>
              <a:off x="5773600" y="29970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247;p52"/>
            <p:cNvSpPr/>
            <p:nvPr/>
          </p:nvSpPr>
          <p:spPr>
            <a:xfrm>
              <a:off x="5814425" y="30277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2" y="922"/>
                    <a:pt x="525" y="966"/>
                    <a:pt x="646" y="966"/>
                  </a:cubicBezTo>
                  <a:cubicBezTo>
                    <a:pt x="896" y="966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248;p52"/>
            <p:cNvSpPr/>
            <p:nvPr/>
          </p:nvSpPr>
          <p:spPr>
            <a:xfrm>
              <a:off x="6082975" y="27532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249;p52"/>
            <p:cNvSpPr/>
            <p:nvPr/>
          </p:nvSpPr>
          <p:spPr>
            <a:xfrm>
              <a:off x="6128025" y="2784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250;p52"/>
            <p:cNvSpPr/>
            <p:nvPr/>
          </p:nvSpPr>
          <p:spPr>
            <a:xfrm>
              <a:off x="5998300" y="2508600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251;p52"/>
            <p:cNvSpPr/>
            <p:nvPr/>
          </p:nvSpPr>
          <p:spPr>
            <a:xfrm>
              <a:off x="6043650" y="2539650"/>
              <a:ext cx="23925" cy="23900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85" y="0"/>
                  </a:moveTo>
                  <a:cubicBezTo>
                    <a:pt x="206" y="0"/>
                    <a:pt x="1" y="206"/>
                    <a:pt x="1" y="472"/>
                  </a:cubicBezTo>
                  <a:cubicBezTo>
                    <a:pt x="1" y="738"/>
                    <a:pt x="206" y="956"/>
                    <a:pt x="485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252;p52"/>
            <p:cNvSpPr/>
            <p:nvPr/>
          </p:nvSpPr>
          <p:spPr>
            <a:xfrm>
              <a:off x="6210900" y="41168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253;p52"/>
            <p:cNvSpPr/>
            <p:nvPr/>
          </p:nvSpPr>
          <p:spPr>
            <a:xfrm>
              <a:off x="6255950" y="4147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8" y="1"/>
                    <a:pt x="1" y="218"/>
                    <a:pt x="1" y="485"/>
                  </a:cubicBezTo>
                  <a:cubicBezTo>
                    <a:pt x="1" y="751"/>
                    <a:pt x="218" y="968"/>
                    <a:pt x="485" y="968"/>
                  </a:cubicBezTo>
                  <a:cubicBezTo>
                    <a:pt x="751" y="968"/>
                    <a:pt x="968" y="751"/>
                    <a:pt x="968" y="485"/>
                  </a:cubicBezTo>
                  <a:cubicBezTo>
                    <a:pt x="968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254;p52"/>
            <p:cNvSpPr/>
            <p:nvPr/>
          </p:nvSpPr>
          <p:spPr>
            <a:xfrm>
              <a:off x="6540225" y="42816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1"/>
                  </a:moveTo>
                  <a:cubicBezTo>
                    <a:pt x="1855" y="1"/>
                    <a:pt x="1425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255;p52"/>
            <p:cNvSpPr/>
            <p:nvPr/>
          </p:nvSpPr>
          <p:spPr>
            <a:xfrm>
              <a:off x="6585300" y="43124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256;p52"/>
            <p:cNvSpPr/>
            <p:nvPr/>
          </p:nvSpPr>
          <p:spPr>
            <a:xfrm>
              <a:off x="6201225" y="2037025"/>
              <a:ext cx="85300" cy="85600"/>
            </a:xfrm>
            <a:custGeom>
              <a:avLst/>
              <a:gdLst/>
              <a:ahLst/>
              <a:cxnLst/>
              <a:rect l="l" t="t" r="r" b="b"/>
              <a:pathLst>
                <a:path w="3412" h="3424" extrusionOk="0">
                  <a:moveTo>
                    <a:pt x="1706" y="1"/>
                  </a:moveTo>
                  <a:cubicBezTo>
                    <a:pt x="762" y="1"/>
                    <a:pt x="0" y="775"/>
                    <a:pt x="0" y="1718"/>
                  </a:cubicBezTo>
                  <a:cubicBezTo>
                    <a:pt x="0" y="2662"/>
                    <a:pt x="762" y="3424"/>
                    <a:pt x="1706" y="3424"/>
                  </a:cubicBezTo>
                  <a:cubicBezTo>
                    <a:pt x="2649" y="3424"/>
                    <a:pt x="3411" y="2662"/>
                    <a:pt x="3411" y="1718"/>
                  </a:cubicBezTo>
                  <a:cubicBezTo>
                    <a:pt x="3411" y="775"/>
                    <a:pt x="2649" y="1"/>
                    <a:pt x="17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257;p52"/>
            <p:cNvSpPr/>
            <p:nvPr/>
          </p:nvSpPr>
          <p:spPr>
            <a:xfrm>
              <a:off x="6231750" y="20678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258;p52"/>
            <p:cNvSpPr/>
            <p:nvPr/>
          </p:nvSpPr>
          <p:spPr>
            <a:xfrm>
              <a:off x="6481875" y="2061325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259;p52"/>
            <p:cNvSpPr/>
            <p:nvPr/>
          </p:nvSpPr>
          <p:spPr>
            <a:xfrm>
              <a:off x="6526925" y="209207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260;p52"/>
            <p:cNvSpPr/>
            <p:nvPr/>
          </p:nvSpPr>
          <p:spPr>
            <a:xfrm>
              <a:off x="6385100" y="20250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261;p52"/>
            <p:cNvSpPr/>
            <p:nvPr/>
          </p:nvSpPr>
          <p:spPr>
            <a:xfrm>
              <a:off x="6425925" y="20557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6" y="964"/>
                    <a:pt x="646" y="964"/>
                  </a:cubicBezTo>
                  <a:cubicBezTo>
                    <a:pt x="898" y="964"/>
                    <a:pt x="1137" y="771"/>
                    <a:pt x="1137" y="484"/>
                  </a:cubicBezTo>
                  <a:cubicBezTo>
                    <a:pt x="1137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262;p52"/>
            <p:cNvSpPr/>
            <p:nvPr/>
          </p:nvSpPr>
          <p:spPr>
            <a:xfrm>
              <a:off x="6629150" y="1530150"/>
              <a:ext cx="100125" cy="85625"/>
            </a:xfrm>
            <a:custGeom>
              <a:avLst/>
              <a:gdLst/>
              <a:ahLst/>
              <a:cxnLst/>
              <a:rect l="l" t="t" r="r" b="b"/>
              <a:pathLst>
                <a:path w="4005" h="3425" extrusionOk="0">
                  <a:moveTo>
                    <a:pt x="2285" y="0"/>
                  </a:moveTo>
                  <a:cubicBezTo>
                    <a:pt x="1865" y="0"/>
                    <a:pt x="1437" y="157"/>
                    <a:pt x="1089" y="509"/>
                  </a:cubicBezTo>
                  <a:cubicBezTo>
                    <a:pt x="0" y="1586"/>
                    <a:pt x="774" y="3425"/>
                    <a:pt x="2299" y="3425"/>
                  </a:cubicBezTo>
                  <a:cubicBezTo>
                    <a:pt x="3242" y="3425"/>
                    <a:pt x="4004" y="2663"/>
                    <a:pt x="4004" y="1719"/>
                  </a:cubicBezTo>
                  <a:cubicBezTo>
                    <a:pt x="4004" y="688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263;p52"/>
            <p:cNvSpPr/>
            <p:nvPr/>
          </p:nvSpPr>
          <p:spPr>
            <a:xfrm>
              <a:off x="6670275" y="1561000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75" y="1"/>
                  </a:moveTo>
                  <a:cubicBezTo>
                    <a:pt x="668" y="1"/>
                    <a:pt x="661" y="1"/>
                    <a:pt x="654" y="1"/>
                  </a:cubicBezTo>
                  <a:cubicBezTo>
                    <a:pt x="218" y="1"/>
                    <a:pt x="0" y="509"/>
                    <a:pt x="303" y="824"/>
                  </a:cubicBezTo>
                  <a:cubicBezTo>
                    <a:pt x="404" y="921"/>
                    <a:pt x="525" y="965"/>
                    <a:pt x="644" y="965"/>
                  </a:cubicBezTo>
                  <a:cubicBezTo>
                    <a:pt x="893" y="965"/>
                    <a:pt x="1129" y="772"/>
                    <a:pt x="1137" y="485"/>
                  </a:cubicBezTo>
                  <a:cubicBezTo>
                    <a:pt x="1137" y="214"/>
                    <a:pt x="931" y="1"/>
                    <a:pt x="6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264;p52"/>
            <p:cNvSpPr/>
            <p:nvPr/>
          </p:nvSpPr>
          <p:spPr>
            <a:xfrm>
              <a:off x="4161400" y="21242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65;p52"/>
            <p:cNvSpPr/>
            <p:nvPr/>
          </p:nvSpPr>
          <p:spPr>
            <a:xfrm>
              <a:off x="4202525" y="21549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66;p52"/>
            <p:cNvSpPr/>
            <p:nvPr/>
          </p:nvSpPr>
          <p:spPr>
            <a:xfrm>
              <a:off x="4364625" y="23746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67;p52"/>
            <p:cNvSpPr/>
            <p:nvPr/>
          </p:nvSpPr>
          <p:spPr>
            <a:xfrm>
              <a:off x="4405450" y="24053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68;p52"/>
            <p:cNvSpPr/>
            <p:nvPr/>
          </p:nvSpPr>
          <p:spPr>
            <a:xfrm>
              <a:off x="4314425" y="246322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6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20"/>
                    <a:pt x="4004" y="2658"/>
                    <a:pt x="4004" y="1715"/>
                  </a:cubicBezTo>
                  <a:cubicBezTo>
                    <a:pt x="4004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69;p52"/>
            <p:cNvSpPr/>
            <p:nvPr/>
          </p:nvSpPr>
          <p:spPr>
            <a:xfrm>
              <a:off x="4355550" y="2493975"/>
              <a:ext cx="28450" cy="24325"/>
            </a:xfrm>
            <a:custGeom>
              <a:avLst/>
              <a:gdLst/>
              <a:ahLst/>
              <a:cxnLst/>
              <a:rect l="l" t="t" r="r" b="b"/>
              <a:pathLst>
                <a:path w="1138" h="973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1" y="972"/>
                    <a:pt x="1130" y="778"/>
                    <a:pt x="1138" y="485"/>
                  </a:cubicBezTo>
                  <a:cubicBezTo>
                    <a:pt x="1138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70;p52"/>
            <p:cNvSpPr/>
            <p:nvPr/>
          </p:nvSpPr>
          <p:spPr>
            <a:xfrm>
              <a:off x="4189525" y="2537525"/>
              <a:ext cx="51725" cy="51450"/>
            </a:xfrm>
            <a:custGeom>
              <a:avLst/>
              <a:gdLst/>
              <a:ahLst/>
              <a:cxnLst/>
              <a:rect l="l" t="t" r="r" b="b"/>
              <a:pathLst>
                <a:path w="2069" h="2058" extrusionOk="0">
                  <a:moveTo>
                    <a:pt x="1029" y="1"/>
                  </a:moveTo>
                  <a:cubicBezTo>
                    <a:pt x="460" y="1"/>
                    <a:pt x="0" y="460"/>
                    <a:pt x="0" y="1029"/>
                  </a:cubicBezTo>
                  <a:cubicBezTo>
                    <a:pt x="0" y="1597"/>
                    <a:pt x="460" y="2057"/>
                    <a:pt x="1029" y="2057"/>
                  </a:cubicBezTo>
                  <a:cubicBezTo>
                    <a:pt x="1609" y="2057"/>
                    <a:pt x="2069" y="1597"/>
                    <a:pt x="2069" y="1029"/>
                  </a:cubicBezTo>
                  <a:cubicBezTo>
                    <a:pt x="2069" y="460"/>
                    <a:pt x="1609" y="1"/>
                    <a:pt x="10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71;p52"/>
            <p:cNvSpPr/>
            <p:nvPr/>
          </p:nvSpPr>
          <p:spPr>
            <a:xfrm>
              <a:off x="4207975" y="2555975"/>
              <a:ext cx="14850" cy="14550"/>
            </a:xfrm>
            <a:custGeom>
              <a:avLst/>
              <a:gdLst/>
              <a:ahLst/>
              <a:cxnLst/>
              <a:rect l="l" t="t" r="r" b="b"/>
              <a:pathLst>
                <a:path w="594" h="582" extrusionOk="0">
                  <a:moveTo>
                    <a:pt x="291" y="1"/>
                  </a:moveTo>
                  <a:cubicBezTo>
                    <a:pt x="133" y="1"/>
                    <a:pt x="0" y="134"/>
                    <a:pt x="0" y="291"/>
                  </a:cubicBezTo>
                  <a:cubicBezTo>
                    <a:pt x="0" y="460"/>
                    <a:pt x="133" y="581"/>
                    <a:pt x="291" y="581"/>
                  </a:cubicBezTo>
                  <a:cubicBezTo>
                    <a:pt x="460" y="581"/>
                    <a:pt x="593" y="460"/>
                    <a:pt x="593" y="291"/>
                  </a:cubicBezTo>
                  <a:cubicBezTo>
                    <a:pt x="593" y="134"/>
                    <a:pt x="460" y="1"/>
                    <a:pt x="29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72;p52"/>
            <p:cNvSpPr/>
            <p:nvPr/>
          </p:nvSpPr>
          <p:spPr>
            <a:xfrm>
              <a:off x="3822075" y="24109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73;p52"/>
            <p:cNvSpPr/>
            <p:nvPr/>
          </p:nvSpPr>
          <p:spPr>
            <a:xfrm>
              <a:off x="3863225" y="24416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06" y="1"/>
                    <a:pt x="0" y="521"/>
                    <a:pt x="302" y="824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74;p52"/>
            <p:cNvSpPr/>
            <p:nvPr/>
          </p:nvSpPr>
          <p:spPr>
            <a:xfrm>
              <a:off x="3581350" y="25095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75;p52"/>
            <p:cNvSpPr/>
            <p:nvPr/>
          </p:nvSpPr>
          <p:spPr>
            <a:xfrm>
              <a:off x="3626425" y="254025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76;p52"/>
            <p:cNvSpPr/>
            <p:nvPr/>
          </p:nvSpPr>
          <p:spPr>
            <a:xfrm>
              <a:off x="3445875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4005" y="1714"/>
                  </a:cubicBezTo>
                  <a:cubicBezTo>
                    <a:pt x="3996" y="683"/>
                    <a:pt x="3152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77;p52"/>
            <p:cNvSpPr/>
            <p:nvPr/>
          </p:nvSpPr>
          <p:spPr>
            <a:xfrm>
              <a:off x="3490925" y="2396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78;p52"/>
            <p:cNvSpPr/>
            <p:nvPr/>
          </p:nvSpPr>
          <p:spPr>
            <a:xfrm>
              <a:off x="3572600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79;p52"/>
            <p:cNvSpPr/>
            <p:nvPr/>
          </p:nvSpPr>
          <p:spPr>
            <a:xfrm>
              <a:off x="3613725" y="23966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1"/>
                  </a:moveTo>
                  <a:cubicBezTo>
                    <a:pt x="218" y="1"/>
                    <a:pt x="0" y="521"/>
                    <a:pt x="303" y="835"/>
                  </a:cubicBezTo>
                  <a:cubicBezTo>
                    <a:pt x="400" y="932"/>
                    <a:pt x="519" y="976"/>
                    <a:pt x="636" y="976"/>
                  </a:cubicBezTo>
                  <a:cubicBezTo>
                    <a:pt x="885" y="976"/>
                    <a:pt x="1125" y="780"/>
                    <a:pt x="1125" y="484"/>
                  </a:cubicBezTo>
                  <a:cubicBezTo>
                    <a:pt x="1125" y="218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80;p52"/>
            <p:cNvSpPr/>
            <p:nvPr/>
          </p:nvSpPr>
          <p:spPr>
            <a:xfrm>
              <a:off x="34337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6" y="1"/>
                  </a:moveTo>
                  <a:cubicBezTo>
                    <a:pt x="1855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4005" y="1715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81;p52"/>
            <p:cNvSpPr/>
            <p:nvPr/>
          </p:nvSpPr>
          <p:spPr>
            <a:xfrm>
              <a:off x="3478850" y="25940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82;p52"/>
            <p:cNvSpPr/>
            <p:nvPr/>
          </p:nvSpPr>
          <p:spPr>
            <a:xfrm>
              <a:off x="4004450" y="2497600"/>
              <a:ext cx="85600" cy="85325"/>
            </a:xfrm>
            <a:custGeom>
              <a:avLst/>
              <a:gdLst/>
              <a:ahLst/>
              <a:cxnLst/>
              <a:rect l="l" t="t" r="r" b="b"/>
              <a:pathLst>
                <a:path w="3424" h="3413" extrusionOk="0">
                  <a:moveTo>
                    <a:pt x="1718" y="1"/>
                  </a:moveTo>
                  <a:cubicBezTo>
                    <a:pt x="774" y="1"/>
                    <a:pt x="0" y="763"/>
                    <a:pt x="0" y="1707"/>
                  </a:cubicBezTo>
                  <a:cubicBezTo>
                    <a:pt x="0" y="2650"/>
                    <a:pt x="774" y="3412"/>
                    <a:pt x="1718" y="3412"/>
                  </a:cubicBezTo>
                  <a:cubicBezTo>
                    <a:pt x="2662" y="3412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83;p52"/>
            <p:cNvSpPr/>
            <p:nvPr/>
          </p:nvSpPr>
          <p:spPr>
            <a:xfrm>
              <a:off x="4031350" y="25281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2" y="1"/>
                  </a:moveTo>
                  <a:cubicBezTo>
                    <a:pt x="206" y="1"/>
                    <a:pt x="1" y="521"/>
                    <a:pt x="303" y="823"/>
                  </a:cubicBezTo>
                  <a:cubicBezTo>
                    <a:pt x="401" y="921"/>
                    <a:pt x="521" y="964"/>
                    <a:pt x="639" y="964"/>
                  </a:cubicBezTo>
                  <a:cubicBezTo>
                    <a:pt x="887" y="964"/>
                    <a:pt x="1126" y="772"/>
                    <a:pt x="1126" y="485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84;p52"/>
            <p:cNvSpPr/>
            <p:nvPr/>
          </p:nvSpPr>
          <p:spPr>
            <a:xfrm>
              <a:off x="4083975" y="24426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85;p52"/>
            <p:cNvSpPr/>
            <p:nvPr/>
          </p:nvSpPr>
          <p:spPr>
            <a:xfrm>
              <a:off x="4129050" y="24734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86;p52"/>
            <p:cNvSpPr/>
            <p:nvPr/>
          </p:nvSpPr>
          <p:spPr>
            <a:xfrm>
              <a:off x="4150200" y="17168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87;p52"/>
            <p:cNvSpPr/>
            <p:nvPr/>
          </p:nvSpPr>
          <p:spPr>
            <a:xfrm>
              <a:off x="4195275" y="1747600"/>
              <a:ext cx="23900" cy="24225"/>
            </a:xfrm>
            <a:custGeom>
              <a:avLst/>
              <a:gdLst/>
              <a:ahLst/>
              <a:cxnLst/>
              <a:rect l="l" t="t" r="r" b="b"/>
              <a:pathLst>
                <a:path w="956" h="969" extrusionOk="0">
                  <a:moveTo>
                    <a:pt x="472" y="1"/>
                  </a:moveTo>
                  <a:cubicBezTo>
                    <a:pt x="206" y="1"/>
                    <a:pt x="0" y="219"/>
                    <a:pt x="0" y="485"/>
                  </a:cubicBezTo>
                  <a:cubicBezTo>
                    <a:pt x="0" y="751"/>
                    <a:pt x="206" y="969"/>
                    <a:pt x="472" y="969"/>
                  </a:cubicBezTo>
                  <a:cubicBezTo>
                    <a:pt x="750" y="969"/>
                    <a:pt x="956" y="751"/>
                    <a:pt x="956" y="485"/>
                  </a:cubicBezTo>
                  <a:cubicBezTo>
                    <a:pt x="956" y="219"/>
                    <a:pt x="750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88;p52"/>
            <p:cNvSpPr/>
            <p:nvPr/>
          </p:nvSpPr>
          <p:spPr>
            <a:xfrm>
              <a:off x="3795175" y="165910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7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89;p52"/>
            <p:cNvSpPr/>
            <p:nvPr/>
          </p:nvSpPr>
          <p:spPr>
            <a:xfrm>
              <a:off x="3840525" y="1690150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473" y="1"/>
                  </a:moveTo>
                  <a:cubicBezTo>
                    <a:pt x="206" y="1"/>
                    <a:pt x="1" y="206"/>
                    <a:pt x="1" y="472"/>
                  </a:cubicBezTo>
                  <a:cubicBezTo>
                    <a:pt x="1" y="738"/>
                    <a:pt x="206" y="956"/>
                    <a:pt x="473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1"/>
                    <a:pt x="4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90;p52"/>
            <p:cNvSpPr/>
            <p:nvPr/>
          </p:nvSpPr>
          <p:spPr>
            <a:xfrm>
              <a:off x="4047700" y="1961725"/>
              <a:ext cx="85600" cy="8560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8" y="0"/>
                  </a:moveTo>
                  <a:cubicBezTo>
                    <a:pt x="774" y="0"/>
                    <a:pt x="0" y="763"/>
                    <a:pt x="0" y="1706"/>
                  </a:cubicBezTo>
                  <a:cubicBezTo>
                    <a:pt x="0" y="2650"/>
                    <a:pt x="774" y="3424"/>
                    <a:pt x="1718" y="3424"/>
                  </a:cubicBezTo>
                  <a:cubicBezTo>
                    <a:pt x="2661" y="3424"/>
                    <a:pt x="3423" y="2650"/>
                    <a:pt x="3423" y="1706"/>
                  </a:cubicBezTo>
                  <a:cubicBezTo>
                    <a:pt x="3423" y="763"/>
                    <a:pt x="2661" y="0"/>
                    <a:pt x="171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91;p52"/>
            <p:cNvSpPr/>
            <p:nvPr/>
          </p:nvSpPr>
          <p:spPr>
            <a:xfrm>
              <a:off x="4074600" y="199227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92;p52"/>
            <p:cNvSpPr/>
            <p:nvPr/>
          </p:nvSpPr>
          <p:spPr>
            <a:xfrm>
              <a:off x="3560800" y="2016700"/>
              <a:ext cx="99825" cy="85675"/>
            </a:xfrm>
            <a:custGeom>
              <a:avLst/>
              <a:gdLst/>
              <a:ahLst/>
              <a:cxnLst/>
              <a:rect l="l" t="t" r="r" b="b"/>
              <a:pathLst>
                <a:path w="3993" h="3427" extrusionOk="0">
                  <a:moveTo>
                    <a:pt x="2272" y="0"/>
                  </a:moveTo>
                  <a:cubicBezTo>
                    <a:pt x="1853" y="0"/>
                    <a:pt x="1425" y="155"/>
                    <a:pt x="1077" y="499"/>
                  </a:cubicBezTo>
                  <a:cubicBezTo>
                    <a:pt x="0" y="1576"/>
                    <a:pt x="750" y="3414"/>
                    <a:pt x="2274" y="3426"/>
                  </a:cubicBezTo>
                  <a:cubicBezTo>
                    <a:pt x="3218" y="3426"/>
                    <a:pt x="3992" y="2652"/>
                    <a:pt x="3992" y="1709"/>
                  </a:cubicBezTo>
                  <a:cubicBezTo>
                    <a:pt x="3992" y="677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93;p52"/>
            <p:cNvSpPr/>
            <p:nvPr/>
          </p:nvSpPr>
          <p:spPr>
            <a:xfrm>
              <a:off x="3605850" y="2047300"/>
              <a:ext cx="23925" cy="24225"/>
            </a:xfrm>
            <a:custGeom>
              <a:avLst/>
              <a:gdLst/>
              <a:ahLst/>
              <a:cxnLst/>
              <a:rect l="l" t="t" r="r" b="b"/>
              <a:pathLst>
                <a:path w="957" h="969" extrusionOk="0">
                  <a:moveTo>
                    <a:pt x="472" y="1"/>
                  </a:moveTo>
                  <a:cubicBezTo>
                    <a:pt x="206" y="1"/>
                    <a:pt x="1" y="219"/>
                    <a:pt x="1" y="485"/>
                  </a:cubicBezTo>
                  <a:cubicBezTo>
                    <a:pt x="1" y="751"/>
                    <a:pt x="206" y="969"/>
                    <a:pt x="472" y="969"/>
                  </a:cubicBezTo>
                  <a:cubicBezTo>
                    <a:pt x="751" y="969"/>
                    <a:pt x="956" y="751"/>
                    <a:pt x="956" y="485"/>
                  </a:cubicBezTo>
                  <a:cubicBezTo>
                    <a:pt x="956" y="219"/>
                    <a:pt x="751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94;p52"/>
            <p:cNvSpPr/>
            <p:nvPr/>
          </p:nvSpPr>
          <p:spPr>
            <a:xfrm>
              <a:off x="3694475" y="2386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95;p52"/>
            <p:cNvSpPr/>
            <p:nvPr/>
          </p:nvSpPr>
          <p:spPr>
            <a:xfrm>
              <a:off x="3735600" y="24174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41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3" y="964"/>
                    <a:pt x="1129" y="771"/>
                    <a:pt x="1137" y="484"/>
                  </a:cubicBezTo>
                  <a:cubicBezTo>
                    <a:pt x="1137" y="218"/>
                    <a:pt x="920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96;p52"/>
            <p:cNvSpPr/>
            <p:nvPr/>
          </p:nvSpPr>
          <p:spPr>
            <a:xfrm>
              <a:off x="3795175" y="20286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5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97;p52"/>
            <p:cNvSpPr/>
            <p:nvPr/>
          </p:nvSpPr>
          <p:spPr>
            <a:xfrm>
              <a:off x="3836300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98;p52"/>
            <p:cNvSpPr/>
            <p:nvPr/>
          </p:nvSpPr>
          <p:spPr>
            <a:xfrm>
              <a:off x="3795175" y="19113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99;p52"/>
            <p:cNvSpPr/>
            <p:nvPr/>
          </p:nvSpPr>
          <p:spPr>
            <a:xfrm>
              <a:off x="3836300" y="19420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6" y="964"/>
                    <a:pt x="1125" y="771"/>
                    <a:pt x="1125" y="484"/>
                  </a:cubicBezTo>
                  <a:cubicBezTo>
                    <a:pt x="1125" y="218"/>
                    <a:pt x="920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00;p52"/>
            <p:cNvSpPr/>
            <p:nvPr/>
          </p:nvSpPr>
          <p:spPr>
            <a:xfrm>
              <a:off x="3952725" y="180760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5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3"/>
                    <a:pt x="3157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01;p52"/>
            <p:cNvSpPr/>
            <p:nvPr/>
          </p:nvSpPr>
          <p:spPr>
            <a:xfrm>
              <a:off x="3997800" y="18383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02;p52"/>
            <p:cNvSpPr/>
            <p:nvPr/>
          </p:nvSpPr>
          <p:spPr>
            <a:xfrm>
              <a:off x="3931550" y="2028850"/>
              <a:ext cx="85625" cy="85625"/>
            </a:xfrm>
            <a:custGeom>
              <a:avLst/>
              <a:gdLst/>
              <a:ahLst/>
              <a:cxnLst/>
              <a:rect l="l" t="t" r="r" b="b"/>
              <a:pathLst>
                <a:path w="3425" h="3425" extrusionOk="0">
                  <a:moveTo>
                    <a:pt x="1707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24"/>
                    <a:pt x="1707" y="3424"/>
                  </a:cubicBezTo>
                  <a:cubicBezTo>
                    <a:pt x="2662" y="3424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03;p52"/>
            <p:cNvSpPr/>
            <p:nvPr/>
          </p:nvSpPr>
          <p:spPr>
            <a:xfrm>
              <a:off x="3958175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04;p52"/>
            <p:cNvSpPr/>
            <p:nvPr/>
          </p:nvSpPr>
          <p:spPr>
            <a:xfrm>
              <a:off x="4021375" y="16264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05;p52"/>
            <p:cNvSpPr/>
            <p:nvPr/>
          </p:nvSpPr>
          <p:spPr>
            <a:xfrm>
              <a:off x="4066450" y="165720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06;p52"/>
            <p:cNvSpPr/>
            <p:nvPr/>
          </p:nvSpPr>
          <p:spPr>
            <a:xfrm>
              <a:off x="4127225" y="3552550"/>
              <a:ext cx="118875" cy="101825"/>
            </a:xfrm>
            <a:custGeom>
              <a:avLst/>
              <a:gdLst/>
              <a:ahLst/>
              <a:cxnLst/>
              <a:rect l="l" t="t" r="r" b="b"/>
              <a:pathLst>
                <a:path w="4755" h="4073" extrusionOk="0">
                  <a:moveTo>
                    <a:pt x="2707" y="1"/>
                  </a:moveTo>
                  <a:cubicBezTo>
                    <a:pt x="2207" y="1"/>
                    <a:pt x="1698" y="186"/>
                    <a:pt x="1283" y="601"/>
                  </a:cubicBezTo>
                  <a:cubicBezTo>
                    <a:pt x="1" y="1883"/>
                    <a:pt x="908" y="4073"/>
                    <a:pt x="2722" y="4073"/>
                  </a:cubicBezTo>
                  <a:cubicBezTo>
                    <a:pt x="3835" y="4073"/>
                    <a:pt x="4755" y="3166"/>
                    <a:pt x="4755" y="2041"/>
                  </a:cubicBezTo>
                  <a:cubicBezTo>
                    <a:pt x="4755" y="813"/>
                    <a:pt x="3752" y="1"/>
                    <a:pt x="2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07;p52"/>
            <p:cNvSpPr/>
            <p:nvPr/>
          </p:nvSpPr>
          <p:spPr>
            <a:xfrm>
              <a:off x="4168050" y="3583300"/>
              <a:ext cx="47200" cy="40425"/>
            </a:xfrm>
            <a:custGeom>
              <a:avLst/>
              <a:gdLst/>
              <a:ahLst/>
              <a:cxnLst/>
              <a:rect l="l" t="t" r="r" b="b"/>
              <a:pathLst>
                <a:path w="1888" h="1617" extrusionOk="0">
                  <a:moveTo>
                    <a:pt x="1089" y="0"/>
                  </a:moveTo>
                  <a:cubicBezTo>
                    <a:pt x="363" y="0"/>
                    <a:pt x="1" y="871"/>
                    <a:pt x="509" y="1379"/>
                  </a:cubicBezTo>
                  <a:cubicBezTo>
                    <a:pt x="673" y="1543"/>
                    <a:pt x="874" y="1616"/>
                    <a:pt x="1073" y="1616"/>
                  </a:cubicBezTo>
                  <a:cubicBezTo>
                    <a:pt x="1488" y="1616"/>
                    <a:pt x="1888" y="1294"/>
                    <a:pt x="1888" y="811"/>
                  </a:cubicBezTo>
                  <a:cubicBezTo>
                    <a:pt x="1888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08;p52"/>
            <p:cNvSpPr/>
            <p:nvPr/>
          </p:nvSpPr>
          <p:spPr>
            <a:xfrm>
              <a:off x="4126025" y="40606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09;p52"/>
            <p:cNvSpPr/>
            <p:nvPr/>
          </p:nvSpPr>
          <p:spPr>
            <a:xfrm>
              <a:off x="4166850" y="40910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3" y="1"/>
                  </a:moveTo>
                  <a:cubicBezTo>
                    <a:pt x="218" y="1"/>
                    <a:pt x="0" y="533"/>
                    <a:pt x="303" y="835"/>
                  </a:cubicBezTo>
                  <a:cubicBezTo>
                    <a:pt x="404" y="933"/>
                    <a:pt x="527" y="976"/>
                    <a:pt x="646" y="976"/>
                  </a:cubicBezTo>
                  <a:cubicBezTo>
                    <a:pt x="898" y="976"/>
                    <a:pt x="1137" y="784"/>
                    <a:pt x="1137" y="497"/>
                  </a:cubicBezTo>
                  <a:cubicBezTo>
                    <a:pt x="1137" y="218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10;p52"/>
            <p:cNvSpPr/>
            <p:nvPr/>
          </p:nvSpPr>
          <p:spPr>
            <a:xfrm>
              <a:off x="4173500" y="31406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1"/>
                  </a:moveTo>
                  <a:cubicBezTo>
                    <a:pt x="1865" y="1"/>
                    <a:pt x="1437" y="156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11;p52"/>
            <p:cNvSpPr/>
            <p:nvPr/>
          </p:nvSpPr>
          <p:spPr>
            <a:xfrm>
              <a:off x="4214625" y="3171400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4" y="920"/>
                    <a:pt x="526" y="964"/>
                    <a:pt x="644" y="964"/>
                  </a:cubicBezTo>
                  <a:cubicBezTo>
                    <a:pt x="893" y="964"/>
                    <a:pt x="1129" y="771"/>
                    <a:pt x="1138" y="484"/>
                  </a:cubicBezTo>
                  <a:cubicBezTo>
                    <a:pt x="1125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12;p52"/>
            <p:cNvSpPr/>
            <p:nvPr/>
          </p:nvSpPr>
          <p:spPr>
            <a:xfrm>
              <a:off x="3610700" y="3121125"/>
              <a:ext cx="117050" cy="100200"/>
            </a:xfrm>
            <a:custGeom>
              <a:avLst/>
              <a:gdLst/>
              <a:ahLst/>
              <a:cxnLst/>
              <a:rect l="l" t="t" r="r" b="b"/>
              <a:pathLst>
                <a:path w="4682" h="4008" extrusionOk="0">
                  <a:moveTo>
                    <a:pt x="2663" y="0"/>
                  </a:moveTo>
                  <a:cubicBezTo>
                    <a:pt x="2169" y="0"/>
                    <a:pt x="1666" y="184"/>
                    <a:pt x="1258" y="596"/>
                  </a:cubicBezTo>
                  <a:cubicBezTo>
                    <a:pt x="0" y="1854"/>
                    <a:pt x="895" y="4007"/>
                    <a:pt x="2674" y="4007"/>
                  </a:cubicBezTo>
                  <a:cubicBezTo>
                    <a:pt x="3774" y="4007"/>
                    <a:pt x="4682" y="3112"/>
                    <a:pt x="4682" y="2011"/>
                  </a:cubicBezTo>
                  <a:cubicBezTo>
                    <a:pt x="4682" y="801"/>
                    <a:pt x="3692" y="0"/>
                    <a:pt x="266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13;p52"/>
            <p:cNvSpPr/>
            <p:nvPr/>
          </p:nvSpPr>
          <p:spPr>
            <a:xfrm>
              <a:off x="3658175" y="315205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51" y="0"/>
                    <a:pt x="0" y="339"/>
                    <a:pt x="0" y="774"/>
                  </a:cubicBezTo>
                  <a:cubicBezTo>
                    <a:pt x="0" y="1198"/>
                    <a:pt x="351" y="1549"/>
                    <a:pt x="775" y="1549"/>
                  </a:cubicBezTo>
                  <a:cubicBezTo>
                    <a:pt x="1210" y="1549"/>
                    <a:pt x="1549" y="1198"/>
                    <a:pt x="1549" y="774"/>
                  </a:cubicBezTo>
                  <a:cubicBezTo>
                    <a:pt x="1549" y="339"/>
                    <a:pt x="1210" y="0"/>
                    <a:pt x="77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14;p52"/>
            <p:cNvSpPr/>
            <p:nvPr/>
          </p:nvSpPr>
          <p:spPr>
            <a:xfrm>
              <a:off x="2178425" y="3469700"/>
              <a:ext cx="116175" cy="99700"/>
            </a:xfrm>
            <a:custGeom>
              <a:avLst/>
              <a:gdLst/>
              <a:ahLst/>
              <a:cxnLst/>
              <a:rect l="l" t="t" r="r" b="b"/>
              <a:pathLst>
                <a:path w="4647" h="3988" extrusionOk="0">
                  <a:moveTo>
                    <a:pt x="2642" y="0"/>
                  </a:moveTo>
                  <a:cubicBezTo>
                    <a:pt x="2152" y="0"/>
                    <a:pt x="1654" y="182"/>
                    <a:pt x="1247" y="589"/>
                  </a:cubicBezTo>
                  <a:cubicBezTo>
                    <a:pt x="1" y="1847"/>
                    <a:pt x="884" y="3988"/>
                    <a:pt x="2662" y="3988"/>
                  </a:cubicBezTo>
                  <a:cubicBezTo>
                    <a:pt x="3751" y="3976"/>
                    <a:pt x="4646" y="3093"/>
                    <a:pt x="4646" y="1992"/>
                  </a:cubicBezTo>
                  <a:cubicBezTo>
                    <a:pt x="4646" y="797"/>
                    <a:pt x="3665" y="0"/>
                    <a:pt x="26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15;p52"/>
            <p:cNvSpPr/>
            <p:nvPr/>
          </p:nvSpPr>
          <p:spPr>
            <a:xfrm>
              <a:off x="2225925" y="3500425"/>
              <a:ext cx="38125" cy="38125"/>
            </a:xfrm>
            <a:custGeom>
              <a:avLst/>
              <a:gdLst/>
              <a:ahLst/>
              <a:cxnLst/>
              <a:rect l="l" t="t" r="r" b="b"/>
              <a:pathLst>
                <a:path w="1525" h="1525" extrusionOk="0">
                  <a:moveTo>
                    <a:pt x="762" y="1"/>
                  </a:moveTo>
                  <a:cubicBezTo>
                    <a:pt x="339" y="1"/>
                    <a:pt x="0" y="339"/>
                    <a:pt x="0" y="763"/>
                  </a:cubicBezTo>
                  <a:cubicBezTo>
                    <a:pt x="0" y="1186"/>
                    <a:pt x="339" y="1525"/>
                    <a:pt x="762" y="1525"/>
                  </a:cubicBezTo>
                  <a:cubicBezTo>
                    <a:pt x="1173" y="1525"/>
                    <a:pt x="1524" y="1186"/>
                    <a:pt x="1524" y="763"/>
                  </a:cubicBezTo>
                  <a:cubicBezTo>
                    <a:pt x="1524" y="339"/>
                    <a:pt x="1173" y="1"/>
                    <a:pt x="76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16;p52"/>
            <p:cNvSpPr/>
            <p:nvPr/>
          </p:nvSpPr>
          <p:spPr>
            <a:xfrm>
              <a:off x="1469875" y="25294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17;p52"/>
            <p:cNvSpPr/>
            <p:nvPr/>
          </p:nvSpPr>
          <p:spPr>
            <a:xfrm>
              <a:off x="1511000" y="25602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18;p52"/>
            <p:cNvSpPr/>
            <p:nvPr/>
          </p:nvSpPr>
          <p:spPr>
            <a:xfrm>
              <a:off x="1786500" y="29961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20"/>
                    <a:pt x="2275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19;p52"/>
            <p:cNvSpPr/>
            <p:nvPr/>
          </p:nvSpPr>
          <p:spPr>
            <a:xfrm>
              <a:off x="1831250" y="30268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20;p52"/>
            <p:cNvSpPr/>
            <p:nvPr/>
          </p:nvSpPr>
          <p:spPr>
            <a:xfrm>
              <a:off x="1886600" y="32534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21;p52"/>
            <p:cNvSpPr/>
            <p:nvPr/>
          </p:nvSpPr>
          <p:spPr>
            <a:xfrm>
              <a:off x="1931650" y="3284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22;p52"/>
            <p:cNvSpPr/>
            <p:nvPr/>
          </p:nvSpPr>
          <p:spPr>
            <a:xfrm>
              <a:off x="20444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2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5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23;p52"/>
            <p:cNvSpPr/>
            <p:nvPr/>
          </p:nvSpPr>
          <p:spPr>
            <a:xfrm>
              <a:off x="2089525" y="2594075"/>
              <a:ext cx="24525" cy="24225"/>
            </a:xfrm>
            <a:custGeom>
              <a:avLst/>
              <a:gdLst/>
              <a:ahLst/>
              <a:cxnLst/>
              <a:rect l="l" t="t" r="r" b="b"/>
              <a:pathLst>
                <a:path w="981" h="969" extrusionOk="0">
                  <a:moveTo>
                    <a:pt x="496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96" y="968"/>
                  </a:cubicBezTo>
                  <a:cubicBezTo>
                    <a:pt x="763" y="968"/>
                    <a:pt x="980" y="751"/>
                    <a:pt x="980" y="485"/>
                  </a:cubicBezTo>
                  <a:cubicBezTo>
                    <a:pt x="980" y="218"/>
                    <a:pt x="763" y="1"/>
                    <a:pt x="49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24;p52"/>
            <p:cNvSpPr/>
            <p:nvPr/>
          </p:nvSpPr>
          <p:spPr>
            <a:xfrm>
              <a:off x="1400000" y="17814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0"/>
                  </a:moveTo>
                  <a:cubicBezTo>
                    <a:pt x="1854" y="0"/>
                    <a:pt x="1426" y="158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25;p52"/>
            <p:cNvSpPr/>
            <p:nvPr/>
          </p:nvSpPr>
          <p:spPr>
            <a:xfrm>
              <a:off x="1440825" y="181232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9" y="1"/>
                    <a:pt x="1" y="509"/>
                    <a:pt x="315" y="823"/>
                  </a:cubicBezTo>
                  <a:cubicBezTo>
                    <a:pt x="413" y="921"/>
                    <a:pt x="533" y="964"/>
                    <a:pt x="651" y="964"/>
                  </a:cubicBezTo>
                  <a:cubicBezTo>
                    <a:pt x="899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26;p52"/>
            <p:cNvSpPr/>
            <p:nvPr/>
          </p:nvSpPr>
          <p:spPr>
            <a:xfrm>
              <a:off x="1944050" y="13533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32"/>
                    <a:pt x="2299" y="3432"/>
                  </a:cubicBezTo>
                  <a:cubicBezTo>
                    <a:pt x="3243" y="3420"/>
                    <a:pt x="4005" y="2658"/>
                    <a:pt x="4005" y="1715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27;p52"/>
            <p:cNvSpPr/>
            <p:nvPr/>
          </p:nvSpPr>
          <p:spPr>
            <a:xfrm>
              <a:off x="1989425" y="1384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06" y="1"/>
                    <a:pt x="0" y="218"/>
                    <a:pt x="0" y="485"/>
                  </a:cubicBezTo>
                  <a:cubicBezTo>
                    <a:pt x="0" y="751"/>
                    <a:pt x="206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28;p52"/>
            <p:cNvSpPr/>
            <p:nvPr/>
          </p:nvSpPr>
          <p:spPr>
            <a:xfrm>
              <a:off x="1638625" y="13654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29;p52"/>
            <p:cNvSpPr/>
            <p:nvPr/>
          </p:nvSpPr>
          <p:spPr>
            <a:xfrm>
              <a:off x="1683375" y="1396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30;p52"/>
            <p:cNvSpPr/>
            <p:nvPr/>
          </p:nvSpPr>
          <p:spPr>
            <a:xfrm>
              <a:off x="1575725" y="12626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31;p52"/>
            <p:cNvSpPr/>
            <p:nvPr/>
          </p:nvSpPr>
          <p:spPr>
            <a:xfrm>
              <a:off x="162077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32;p52"/>
            <p:cNvSpPr/>
            <p:nvPr/>
          </p:nvSpPr>
          <p:spPr>
            <a:xfrm>
              <a:off x="1513425" y="1444250"/>
              <a:ext cx="100125" cy="85650"/>
            </a:xfrm>
            <a:custGeom>
              <a:avLst/>
              <a:gdLst/>
              <a:ahLst/>
              <a:cxnLst/>
              <a:rect l="l" t="t" r="r" b="b"/>
              <a:pathLst>
                <a:path w="4005" h="3426" extrusionOk="0">
                  <a:moveTo>
                    <a:pt x="2276" y="1"/>
                  </a:moveTo>
                  <a:cubicBezTo>
                    <a:pt x="1854" y="1"/>
                    <a:pt x="1425" y="158"/>
                    <a:pt x="1077" y="510"/>
                  </a:cubicBezTo>
                  <a:cubicBezTo>
                    <a:pt x="0" y="1587"/>
                    <a:pt x="762" y="3425"/>
                    <a:pt x="2286" y="3425"/>
                  </a:cubicBezTo>
                  <a:cubicBezTo>
                    <a:pt x="3230" y="3425"/>
                    <a:pt x="3992" y="2663"/>
                    <a:pt x="4004" y="1720"/>
                  </a:cubicBezTo>
                  <a:cubicBezTo>
                    <a:pt x="4004" y="688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33;p52"/>
            <p:cNvSpPr/>
            <p:nvPr/>
          </p:nvSpPr>
          <p:spPr>
            <a:xfrm>
              <a:off x="1554550" y="1475125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06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34;p52"/>
            <p:cNvSpPr/>
            <p:nvPr/>
          </p:nvSpPr>
          <p:spPr>
            <a:xfrm>
              <a:off x="1778025" y="1377550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9" y="1"/>
                  </a:moveTo>
                  <a:cubicBezTo>
                    <a:pt x="1859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26"/>
                  </a:cubicBezTo>
                  <a:cubicBezTo>
                    <a:pt x="4001" y="686"/>
                    <a:pt x="3161" y="1"/>
                    <a:pt x="22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35;p52"/>
            <p:cNvSpPr/>
            <p:nvPr/>
          </p:nvSpPr>
          <p:spPr>
            <a:xfrm>
              <a:off x="1823100" y="14083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36;p52"/>
            <p:cNvSpPr/>
            <p:nvPr/>
          </p:nvSpPr>
          <p:spPr>
            <a:xfrm>
              <a:off x="2014825" y="14200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6"/>
                    <a:pt x="2287" y="3426"/>
                  </a:cubicBezTo>
                  <a:cubicBezTo>
                    <a:pt x="3230" y="3426"/>
                    <a:pt x="3992" y="2663"/>
                    <a:pt x="3992" y="1720"/>
                  </a:cubicBezTo>
                  <a:cubicBezTo>
                    <a:pt x="3992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37;p52"/>
            <p:cNvSpPr/>
            <p:nvPr/>
          </p:nvSpPr>
          <p:spPr>
            <a:xfrm>
              <a:off x="2059875" y="14509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38;p52"/>
            <p:cNvSpPr/>
            <p:nvPr/>
          </p:nvSpPr>
          <p:spPr>
            <a:xfrm>
              <a:off x="2149400" y="1377625"/>
              <a:ext cx="99825" cy="85450"/>
            </a:xfrm>
            <a:custGeom>
              <a:avLst/>
              <a:gdLst/>
              <a:ahLst/>
              <a:cxnLst/>
              <a:rect l="l" t="t" r="r" b="b"/>
              <a:pathLst>
                <a:path w="3993" h="3418" extrusionOk="0">
                  <a:moveTo>
                    <a:pt x="2266" y="1"/>
                  </a:moveTo>
                  <a:cubicBezTo>
                    <a:pt x="1849" y="1"/>
                    <a:pt x="1423" y="155"/>
                    <a:pt x="1077" y="502"/>
                  </a:cubicBezTo>
                  <a:cubicBezTo>
                    <a:pt x="1" y="1566"/>
                    <a:pt x="751" y="3417"/>
                    <a:pt x="2275" y="3417"/>
                  </a:cubicBezTo>
                  <a:cubicBezTo>
                    <a:pt x="2282" y="3417"/>
                    <a:pt x="2290" y="3417"/>
                    <a:pt x="2297" y="3417"/>
                  </a:cubicBezTo>
                  <a:cubicBezTo>
                    <a:pt x="3230" y="3417"/>
                    <a:pt x="3993" y="2660"/>
                    <a:pt x="3993" y="1723"/>
                  </a:cubicBezTo>
                  <a:cubicBezTo>
                    <a:pt x="3993" y="689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39;p52"/>
            <p:cNvSpPr/>
            <p:nvPr/>
          </p:nvSpPr>
          <p:spPr>
            <a:xfrm>
              <a:off x="2190025" y="1408600"/>
              <a:ext cx="28350" cy="24100"/>
            </a:xfrm>
            <a:custGeom>
              <a:avLst/>
              <a:gdLst/>
              <a:ahLst/>
              <a:cxnLst/>
              <a:rect l="l" t="t" r="r" b="b"/>
              <a:pathLst>
                <a:path w="1134" h="964" extrusionOk="0">
                  <a:moveTo>
                    <a:pt x="635" y="0"/>
                  </a:moveTo>
                  <a:cubicBezTo>
                    <a:pt x="209" y="0"/>
                    <a:pt x="0" y="512"/>
                    <a:pt x="311" y="823"/>
                  </a:cubicBezTo>
                  <a:cubicBezTo>
                    <a:pt x="408" y="920"/>
                    <a:pt x="528" y="964"/>
                    <a:pt x="646" y="964"/>
                  </a:cubicBezTo>
                  <a:cubicBezTo>
                    <a:pt x="895" y="964"/>
                    <a:pt x="1134" y="771"/>
                    <a:pt x="1134" y="484"/>
                  </a:cubicBezTo>
                  <a:cubicBezTo>
                    <a:pt x="1134" y="206"/>
                    <a:pt x="916" y="0"/>
                    <a:pt x="650" y="0"/>
                  </a:cubicBezTo>
                  <a:cubicBezTo>
                    <a:pt x="645" y="0"/>
                    <a:pt x="640" y="0"/>
                    <a:pt x="6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40;p52"/>
            <p:cNvSpPr/>
            <p:nvPr/>
          </p:nvSpPr>
          <p:spPr>
            <a:xfrm>
              <a:off x="2149400" y="16057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6" y="1"/>
                  </a:moveTo>
                  <a:cubicBezTo>
                    <a:pt x="1848" y="1"/>
                    <a:pt x="1423" y="154"/>
                    <a:pt x="1077" y="497"/>
                  </a:cubicBezTo>
                  <a:cubicBezTo>
                    <a:pt x="1" y="1573"/>
                    <a:pt x="751" y="3412"/>
                    <a:pt x="2275" y="3424"/>
                  </a:cubicBezTo>
                  <a:cubicBezTo>
                    <a:pt x="3218" y="3424"/>
                    <a:pt x="3993" y="2662"/>
                    <a:pt x="3993" y="1718"/>
                  </a:cubicBezTo>
                  <a:cubicBezTo>
                    <a:pt x="3993" y="684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41;p52"/>
            <p:cNvSpPr/>
            <p:nvPr/>
          </p:nvSpPr>
          <p:spPr>
            <a:xfrm>
              <a:off x="2190025" y="1636600"/>
              <a:ext cx="28350" cy="24125"/>
            </a:xfrm>
            <a:custGeom>
              <a:avLst/>
              <a:gdLst/>
              <a:ahLst/>
              <a:cxnLst/>
              <a:rect l="l" t="t" r="r" b="b"/>
              <a:pathLst>
                <a:path w="1134" h="965" extrusionOk="0">
                  <a:moveTo>
                    <a:pt x="671" y="1"/>
                  </a:moveTo>
                  <a:cubicBezTo>
                    <a:pt x="664" y="1"/>
                    <a:pt x="657" y="1"/>
                    <a:pt x="650" y="1"/>
                  </a:cubicBezTo>
                  <a:cubicBezTo>
                    <a:pt x="645" y="1"/>
                    <a:pt x="640" y="1"/>
                    <a:pt x="635" y="1"/>
                  </a:cubicBezTo>
                  <a:cubicBezTo>
                    <a:pt x="209" y="1"/>
                    <a:pt x="0" y="513"/>
                    <a:pt x="311" y="824"/>
                  </a:cubicBezTo>
                  <a:cubicBezTo>
                    <a:pt x="408" y="921"/>
                    <a:pt x="528" y="965"/>
                    <a:pt x="646" y="965"/>
                  </a:cubicBezTo>
                  <a:cubicBezTo>
                    <a:pt x="895" y="965"/>
                    <a:pt x="1134" y="772"/>
                    <a:pt x="1134" y="485"/>
                  </a:cubicBezTo>
                  <a:cubicBezTo>
                    <a:pt x="1134" y="214"/>
                    <a:pt x="927" y="1"/>
                    <a:pt x="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42;p52"/>
            <p:cNvSpPr/>
            <p:nvPr/>
          </p:nvSpPr>
          <p:spPr>
            <a:xfrm>
              <a:off x="2266125" y="17038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4" y="1"/>
                    <a:pt x="1426" y="157"/>
                    <a:pt x="1078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43;p52"/>
            <p:cNvSpPr/>
            <p:nvPr/>
          </p:nvSpPr>
          <p:spPr>
            <a:xfrm>
              <a:off x="2307275" y="17346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3"/>
                  </a:cubicBezTo>
                  <a:cubicBezTo>
                    <a:pt x="401" y="922"/>
                    <a:pt x="524" y="967"/>
                    <a:pt x="643" y="967"/>
                  </a:cubicBezTo>
                  <a:cubicBezTo>
                    <a:pt x="889" y="967"/>
                    <a:pt x="1125" y="778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344;p52"/>
            <p:cNvSpPr/>
            <p:nvPr/>
          </p:nvSpPr>
          <p:spPr>
            <a:xfrm>
              <a:off x="2068950" y="9658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8" y="1"/>
                  </a:moveTo>
                  <a:cubicBezTo>
                    <a:pt x="1846" y="1"/>
                    <a:pt x="1415" y="158"/>
                    <a:pt x="1065" y="508"/>
                  </a:cubicBezTo>
                  <a:cubicBezTo>
                    <a:pt x="1" y="1585"/>
                    <a:pt x="763" y="3423"/>
                    <a:pt x="2275" y="3423"/>
                  </a:cubicBezTo>
                  <a:cubicBezTo>
                    <a:pt x="3231" y="3423"/>
                    <a:pt x="3993" y="2649"/>
                    <a:pt x="3993" y="1705"/>
                  </a:cubicBezTo>
                  <a:cubicBezTo>
                    <a:pt x="3985" y="677"/>
                    <a:pt x="3145" y="1"/>
                    <a:pt x="22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345;p52"/>
            <p:cNvSpPr/>
            <p:nvPr/>
          </p:nvSpPr>
          <p:spPr>
            <a:xfrm>
              <a:off x="2113725" y="9967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346;p52"/>
            <p:cNvSpPr/>
            <p:nvPr/>
          </p:nvSpPr>
          <p:spPr>
            <a:xfrm>
              <a:off x="2056550" y="174377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20"/>
                    <a:pt x="2299" y="3432"/>
                  </a:cubicBezTo>
                  <a:cubicBezTo>
                    <a:pt x="3243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47;p52"/>
            <p:cNvSpPr/>
            <p:nvPr/>
          </p:nvSpPr>
          <p:spPr>
            <a:xfrm>
              <a:off x="2097700" y="17745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2" y="823"/>
                  </a:cubicBezTo>
                  <a:cubicBezTo>
                    <a:pt x="401" y="922"/>
                    <a:pt x="523" y="967"/>
                    <a:pt x="643" y="967"/>
                  </a:cubicBezTo>
                  <a:cubicBezTo>
                    <a:pt x="889" y="967"/>
                    <a:pt x="1125" y="778"/>
                    <a:pt x="1125" y="484"/>
                  </a:cubicBezTo>
                  <a:cubicBezTo>
                    <a:pt x="1125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48;p52"/>
            <p:cNvSpPr/>
            <p:nvPr/>
          </p:nvSpPr>
          <p:spPr>
            <a:xfrm>
              <a:off x="1931975" y="10155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8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49;p52"/>
            <p:cNvSpPr/>
            <p:nvPr/>
          </p:nvSpPr>
          <p:spPr>
            <a:xfrm>
              <a:off x="1977025" y="10463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350;p52"/>
            <p:cNvSpPr/>
            <p:nvPr/>
          </p:nvSpPr>
          <p:spPr>
            <a:xfrm>
              <a:off x="1873900" y="11667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7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351;p52"/>
            <p:cNvSpPr/>
            <p:nvPr/>
          </p:nvSpPr>
          <p:spPr>
            <a:xfrm>
              <a:off x="1914725" y="119750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21"/>
                    <a:pt x="303" y="836"/>
                  </a:cubicBezTo>
                  <a:cubicBezTo>
                    <a:pt x="400" y="933"/>
                    <a:pt x="519" y="976"/>
                    <a:pt x="637" y="976"/>
                  </a:cubicBezTo>
                  <a:cubicBezTo>
                    <a:pt x="887" y="976"/>
                    <a:pt x="1129" y="781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352;p52"/>
            <p:cNvSpPr/>
            <p:nvPr/>
          </p:nvSpPr>
          <p:spPr>
            <a:xfrm>
              <a:off x="1726925" y="11997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353;p52"/>
            <p:cNvSpPr/>
            <p:nvPr/>
          </p:nvSpPr>
          <p:spPr>
            <a:xfrm>
              <a:off x="1768050" y="12304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7" y="964"/>
                    <a:pt x="1126" y="771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354;p52"/>
            <p:cNvSpPr/>
            <p:nvPr/>
          </p:nvSpPr>
          <p:spPr>
            <a:xfrm>
              <a:off x="2210800" y="7642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355;p52"/>
            <p:cNvSpPr/>
            <p:nvPr/>
          </p:nvSpPr>
          <p:spPr>
            <a:xfrm>
              <a:off x="2255850" y="794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5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356;p52"/>
            <p:cNvSpPr/>
            <p:nvPr/>
          </p:nvSpPr>
          <p:spPr>
            <a:xfrm>
              <a:off x="1094575" y="12626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357;p52"/>
            <p:cNvSpPr/>
            <p:nvPr/>
          </p:nvSpPr>
          <p:spPr>
            <a:xfrm>
              <a:off x="113962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358;p52"/>
            <p:cNvSpPr/>
            <p:nvPr/>
          </p:nvSpPr>
          <p:spPr>
            <a:xfrm>
              <a:off x="2909075" y="10914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1" y="0"/>
                  </a:moveTo>
                  <a:cubicBezTo>
                    <a:pt x="1860" y="0"/>
                    <a:pt x="1429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2"/>
                    <a:pt x="3163" y="0"/>
                    <a:pt x="228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359;p52"/>
            <p:cNvSpPr/>
            <p:nvPr/>
          </p:nvSpPr>
          <p:spPr>
            <a:xfrm>
              <a:off x="2954150" y="11222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360;p52"/>
            <p:cNvSpPr/>
            <p:nvPr/>
          </p:nvSpPr>
          <p:spPr>
            <a:xfrm>
              <a:off x="2623000" y="10276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61;p52"/>
            <p:cNvSpPr/>
            <p:nvPr/>
          </p:nvSpPr>
          <p:spPr>
            <a:xfrm>
              <a:off x="2668050" y="1058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362;p52"/>
            <p:cNvSpPr/>
            <p:nvPr/>
          </p:nvSpPr>
          <p:spPr>
            <a:xfrm>
              <a:off x="1270875" y="209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5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363;p52"/>
            <p:cNvSpPr/>
            <p:nvPr/>
          </p:nvSpPr>
          <p:spPr>
            <a:xfrm>
              <a:off x="1315925" y="2122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5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5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364;p52"/>
            <p:cNvSpPr/>
            <p:nvPr/>
          </p:nvSpPr>
          <p:spPr>
            <a:xfrm>
              <a:off x="2706150" y="134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65;p52"/>
            <p:cNvSpPr/>
            <p:nvPr/>
          </p:nvSpPr>
          <p:spPr>
            <a:xfrm>
              <a:off x="2751225" y="13720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66;p52"/>
            <p:cNvSpPr/>
            <p:nvPr/>
          </p:nvSpPr>
          <p:spPr>
            <a:xfrm>
              <a:off x="2561900" y="14321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20"/>
                  </a:cubicBezTo>
                  <a:cubicBezTo>
                    <a:pt x="3993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67;p52"/>
            <p:cNvSpPr/>
            <p:nvPr/>
          </p:nvSpPr>
          <p:spPr>
            <a:xfrm>
              <a:off x="2606975" y="14627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63"/>
                    <a:pt x="218" y="969"/>
                    <a:pt x="484" y="969"/>
                  </a:cubicBezTo>
                  <a:cubicBezTo>
                    <a:pt x="750" y="969"/>
                    <a:pt x="968" y="763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68;p52"/>
            <p:cNvSpPr/>
            <p:nvPr/>
          </p:nvSpPr>
          <p:spPr>
            <a:xfrm>
              <a:off x="2718250" y="739925"/>
              <a:ext cx="99825" cy="85625"/>
            </a:xfrm>
            <a:custGeom>
              <a:avLst/>
              <a:gdLst/>
              <a:ahLst/>
              <a:cxnLst/>
              <a:rect l="l" t="t" r="r" b="b"/>
              <a:pathLst>
                <a:path w="3993" h="3425" extrusionOk="0">
                  <a:moveTo>
                    <a:pt x="2273" y="0"/>
                  </a:moveTo>
                  <a:cubicBezTo>
                    <a:pt x="1853" y="0"/>
                    <a:pt x="1426" y="157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19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69;p52"/>
            <p:cNvSpPr/>
            <p:nvPr/>
          </p:nvSpPr>
          <p:spPr>
            <a:xfrm>
              <a:off x="2759075" y="770500"/>
              <a:ext cx="28450" cy="24400"/>
            </a:xfrm>
            <a:custGeom>
              <a:avLst/>
              <a:gdLst/>
              <a:ahLst/>
              <a:cxnLst/>
              <a:rect l="l" t="t" r="r" b="b"/>
              <a:pathLst>
                <a:path w="1138" h="976" extrusionOk="0">
                  <a:moveTo>
                    <a:pt x="654" y="0"/>
                  </a:moveTo>
                  <a:cubicBezTo>
                    <a:pt x="218" y="0"/>
                    <a:pt x="1" y="521"/>
                    <a:pt x="303" y="835"/>
                  </a:cubicBezTo>
                  <a:cubicBezTo>
                    <a:pt x="401" y="932"/>
                    <a:pt x="522" y="976"/>
                    <a:pt x="641" y="976"/>
                  </a:cubicBezTo>
                  <a:cubicBezTo>
                    <a:pt x="893" y="976"/>
                    <a:pt x="1138" y="783"/>
                    <a:pt x="1138" y="496"/>
                  </a:cubicBezTo>
                  <a:cubicBezTo>
                    <a:pt x="1138" y="218"/>
                    <a:pt x="920" y="12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70;p52"/>
            <p:cNvSpPr/>
            <p:nvPr/>
          </p:nvSpPr>
          <p:spPr>
            <a:xfrm>
              <a:off x="500625" y="1614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71;p52"/>
            <p:cNvSpPr/>
            <p:nvPr/>
          </p:nvSpPr>
          <p:spPr>
            <a:xfrm>
              <a:off x="541750" y="1645100"/>
              <a:ext cx="28150" cy="24300"/>
            </a:xfrm>
            <a:custGeom>
              <a:avLst/>
              <a:gdLst/>
              <a:ahLst/>
              <a:cxnLst/>
              <a:rect l="l" t="t" r="r" b="b"/>
              <a:pathLst>
                <a:path w="1126" h="972" extrusionOk="0">
                  <a:moveTo>
                    <a:pt x="641" y="0"/>
                  </a:moveTo>
                  <a:cubicBezTo>
                    <a:pt x="206" y="0"/>
                    <a:pt x="0" y="520"/>
                    <a:pt x="303" y="823"/>
                  </a:cubicBezTo>
                  <a:cubicBezTo>
                    <a:pt x="401" y="926"/>
                    <a:pt x="524" y="972"/>
                    <a:pt x="643" y="972"/>
                  </a:cubicBezTo>
                  <a:cubicBezTo>
                    <a:pt x="890" y="972"/>
                    <a:pt x="1125" y="777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72;p52"/>
            <p:cNvSpPr/>
            <p:nvPr/>
          </p:nvSpPr>
          <p:spPr>
            <a:xfrm>
              <a:off x="858375" y="16548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32"/>
                    <a:pt x="2299" y="3432"/>
                  </a:cubicBezTo>
                  <a:cubicBezTo>
                    <a:pt x="3242" y="3432"/>
                    <a:pt x="4005" y="2658"/>
                    <a:pt x="4005" y="1714"/>
                  </a:cubicBezTo>
                  <a:cubicBezTo>
                    <a:pt x="4005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73;p52"/>
            <p:cNvSpPr/>
            <p:nvPr/>
          </p:nvSpPr>
          <p:spPr>
            <a:xfrm>
              <a:off x="903750" y="16856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06" y="0"/>
                    <a:pt x="0" y="218"/>
                    <a:pt x="0" y="484"/>
                  </a:cubicBezTo>
                  <a:cubicBezTo>
                    <a:pt x="0" y="750"/>
                    <a:pt x="206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74;p52"/>
            <p:cNvSpPr/>
            <p:nvPr/>
          </p:nvSpPr>
          <p:spPr>
            <a:xfrm>
              <a:off x="2071075" y="4863700"/>
              <a:ext cx="123725" cy="105900"/>
            </a:xfrm>
            <a:custGeom>
              <a:avLst/>
              <a:gdLst/>
              <a:ahLst/>
              <a:cxnLst/>
              <a:rect l="l" t="t" r="r" b="b"/>
              <a:pathLst>
                <a:path w="4949" h="4236" extrusionOk="0">
                  <a:moveTo>
                    <a:pt x="2823" y="0"/>
                  </a:moveTo>
                  <a:cubicBezTo>
                    <a:pt x="2301" y="0"/>
                    <a:pt x="1767" y="195"/>
                    <a:pt x="1331" y="631"/>
                  </a:cubicBezTo>
                  <a:cubicBezTo>
                    <a:pt x="1" y="1961"/>
                    <a:pt x="944" y="4236"/>
                    <a:pt x="2831" y="4236"/>
                  </a:cubicBezTo>
                  <a:cubicBezTo>
                    <a:pt x="4005" y="4236"/>
                    <a:pt x="4948" y="3292"/>
                    <a:pt x="4948" y="2119"/>
                  </a:cubicBezTo>
                  <a:cubicBezTo>
                    <a:pt x="4948" y="844"/>
                    <a:pt x="3911" y="0"/>
                    <a:pt x="28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75;p52"/>
            <p:cNvSpPr/>
            <p:nvPr/>
          </p:nvSpPr>
          <p:spPr>
            <a:xfrm>
              <a:off x="2119775" y="4894575"/>
              <a:ext cx="44175" cy="44475"/>
            </a:xfrm>
            <a:custGeom>
              <a:avLst/>
              <a:gdLst/>
              <a:ahLst/>
              <a:cxnLst/>
              <a:rect l="l" t="t" r="r" b="b"/>
              <a:pathLst>
                <a:path w="1767" h="1779" extrusionOk="0">
                  <a:moveTo>
                    <a:pt x="883" y="1"/>
                  </a:moveTo>
                  <a:cubicBezTo>
                    <a:pt x="399" y="1"/>
                    <a:pt x="0" y="400"/>
                    <a:pt x="0" y="896"/>
                  </a:cubicBezTo>
                  <a:cubicBezTo>
                    <a:pt x="0" y="1380"/>
                    <a:pt x="399" y="1779"/>
                    <a:pt x="883" y="1779"/>
                  </a:cubicBezTo>
                  <a:cubicBezTo>
                    <a:pt x="1379" y="1779"/>
                    <a:pt x="1766" y="1380"/>
                    <a:pt x="1766" y="896"/>
                  </a:cubicBezTo>
                  <a:cubicBezTo>
                    <a:pt x="1766" y="400"/>
                    <a:pt x="1379" y="1"/>
                    <a:pt x="88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76;p52"/>
            <p:cNvSpPr/>
            <p:nvPr/>
          </p:nvSpPr>
          <p:spPr>
            <a:xfrm>
              <a:off x="2227725" y="3733500"/>
              <a:ext cx="106675" cy="91450"/>
            </a:xfrm>
            <a:custGeom>
              <a:avLst/>
              <a:gdLst/>
              <a:ahLst/>
              <a:cxnLst/>
              <a:rect l="l" t="t" r="r" b="b"/>
              <a:pathLst>
                <a:path w="4267" h="3658" extrusionOk="0">
                  <a:moveTo>
                    <a:pt x="2427" y="1"/>
                  </a:moveTo>
                  <a:cubicBezTo>
                    <a:pt x="1980" y="1"/>
                    <a:pt x="1524" y="167"/>
                    <a:pt x="1150" y="537"/>
                  </a:cubicBezTo>
                  <a:cubicBezTo>
                    <a:pt x="1" y="1686"/>
                    <a:pt x="811" y="3645"/>
                    <a:pt x="2444" y="3658"/>
                  </a:cubicBezTo>
                  <a:cubicBezTo>
                    <a:pt x="3436" y="3645"/>
                    <a:pt x="4259" y="2835"/>
                    <a:pt x="4259" y="1843"/>
                  </a:cubicBezTo>
                  <a:cubicBezTo>
                    <a:pt x="4267" y="736"/>
                    <a:pt x="3369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77;p52"/>
            <p:cNvSpPr/>
            <p:nvPr/>
          </p:nvSpPr>
          <p:spPr>
            <a:xfrm>
              <a:off x="2268850" y="3764450"/>
              <a:ext cx="34800" cy="29825"/>
            </a:xfrm>
            <a:custGeom>
              <a:avLst/>
              <a:gdLst/>
              <a:ahLst/>
              <a:cxnLst/>
              <a:rect l="l" t="t" r="r" b="b"/>
              <a:pathLst>
                <a:path w="1392" h="1193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8"/>
                    <a:pt x="647" y="1192"/>
                    <a:pt x="794" y="1192"/>
                  </a:cubicBezTo>
                  <a:cubicBezTo>
                    <a:pt x="1099" y="1192"/>
                    <a:pt x="1392" y="957"/>
                    <a:pt x="1392" y="605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78;p52"/>
            <p:cNvSpPr/>
            <p:nvPr/>
          </p:nvSpPr>
          <p:spPr>
            <a:xfrm>
              <a:off x="230250" y="172900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28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0" y="1676"/>
                    <a:pt x="811" y="3648"/>
                    <a:pt x="2444" y="3648"/>
                  </a:cubicBezTo>
                  <a:cubicBezTo>
                    <a:pt x="3448" y="3648"/>
                    <a:pt x="4259" y="2826"/>
                    <a:pt x="4271" y="1822"/>
                  </a:cubicBezTo>
                  <a:cubicBezTo>
                    <a:pt x="4262" y="726"/>
                    <a:pt x="3364" y="0"/>
                    <a:pt x="24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79;p52"/>
            <p:cNvSpPr/>
            <p:nvPr/>
          </p:nvSpPr>
          <p:spPr>
            <a:xfrm>
              <a:off x="276525" y="17597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20" y="1186"/>
                    <a:pt x="1186" y="920"/>
                    <a:pt x="1186" y="594"/>
                  </a:cubicBezTo>
                  <a:cubicBezTo>
                    <a:pt x="1186" y="267"/>
                    <a:pt x="920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80;p52"/>
            <p:cNvSpPr/>
            <p:nvPr/>
          </p:nvSpPr>
          <p:spPr>
            <a:xfrm>
              <a:off x="1152325" y="2659550"/>
              <a:ext cx="106775" cy="91200"/>
            </a:xfrm>
            <a:custGeom>
              <a:avLst/>
              <a:gdLst/>
              <a:ahLst/>
              <a:cxnLst/>
              <a:rect l="l" t="t" r="r" b="b"/>
              <a:pathLst>
                <a:path w="4271" h="3648" extrusionOk="0">
                  <a:moveTo>
                    <a:pt x="2431" y="0"/>
                  </a:moveTo>
                  <a:cubicBezTo>
                    <a:pt x="1981" y="0"/>
                    <a:pt x="1522" y="167"/>
                    <a:pt x="1150" y="539"/>
                  </a:cubicBezTo>
                  <a:cubicBezTo>
                    <a:pt x="1" y="1676"/>
                    <a:pt x="823" y="3648"/>
                    <a:pt x="2444" y="3648"/>
                  </a:cubicBezTo>
                  <a:cubicBezTo>
                    <a:pt x="3448" y="3648"/>
                    <a:pt x="4271" y="2825"/>
                    <a:pt x="4271" y="1821"/>
                  </a:cubicBezTo>
                  <a:cubicBezTo>
                    <a:pt x="4271" y="725"/>
                    <a:pt x="3370" y="0"/>
                    <a:pt x="24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81;p52"/>
            <p:cNvSpPr/>
            <p:nvPr/>
          </p:nvSpPr>
          <p:spPr>
            <a:xfrm>
              <a:off x="1198600" y="269025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82;p52"/>
            <p:cNvSpPr/>
            <p:nvPr/>
          </p:nvSpPr>
          <p:spPr>
            <a:xfrm>
              <a:off x="931250" y="20614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1"/>
                  </a:moveTo>
                  <a:cubicBezTo>
                    <a:pt x="1975" y="1"/>
                    <a:pt x="1520" y="166"/>
                    <a:pt x="1150" y="537"/>
                  </a:cubicBezTo>
                  <a:cubicBezTo>
                    <a:pt x="1" y="1686"/>
                    <a:pt x="811" y="3658"/>
                    <a:pt x="2432" y="3658"/>
                  </a:cubicBezTo>
                  <a:cubicBezTo>
                    <a:pt x="3448" y="3658"/>
                    <a:pt x="4259" y="2835"/>
                    <a:pt x="4259" y="1831"/>
                  </a:cubicBezTo>
                  <a:cubicBezTo>
                    <a:pt x="4259" y="732"/>
                    <a:pt x="3359" y="1"/>
                    <a:pt x="242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83;p52"/>
            <p:cNvSpPr/>
            <p:nvPr/>
          </p:nvSpPr>
          <p:spPr>
            <a:xfrm>
              <a:off x="972375" y="2092375"/>
              <a:ext cx="34825" cy="29800"/>
            </a:xfrm>
            <a:custGeom>
              <a:avLst/>
              <a:gdLst/>
              <a:ahLst/>
              <a:cxnLst/>
              <a:rect l="l" t="t" r="r" b="b"/>
              <a:pathLst>
                <a:path w="1393" h="1192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6" y="1192"/>
                    <a:pt x="792" y="1192"/>
                  </a:cubicBezTo>
                  <a:cubicBezTo>
                    <a:pt x="1098" y="1192"/>
                    <a:pt x="1392" y="953"/>
                    <a:pt x="1392" y="593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384;p52"/>
            <p:cNvSpPr/>
            <p:nvPr/>
          </p:nvSpPr>
          <p:spPr>
            <a:xfrm>
              <a:off x="2392850" y="4093600"/>
              <a:ext cx="119175" cy="102125"/>
            </a:xfrm>
            <a:custGeom>
              <a:avLst/>
              <a:gdLst/>
              <a:ahLst/>
              <a:cxnLst/>
              <a:rect l="l" t="t" r="r" b="b"/>
              <a:pathLst>
                <a:path w="4767" h="4085" extrusionOk="0">
                  <a:moveTo>
                    <a:pt x="2708" y="0"/>
                  </a:moveTo>
                  <a:cubicBezTo>
                    <a:pt x="2207" y="0"/>
                    <a:pt x="1697" y="186"/>
                    <a:pt x="1283" y="600"/>
                  </a:cubicBezTo>
                  <a:cubicBezTo>
                    <a:pt x="1" y="1895"/>
                    <a:pt x="908" y="4084"/>
                    <a:pt x="2722" y="4084"/>
                  </a:cubicBezTo>
                  <a:cubicBezTo>
                    <a:pt x="3847" y="4084"/>
                    <a:pt x="4755" y="3177"/>
                    <a:pt x="4767" y="2052"/>
                  </a:cubicBezTo>
                  <a:cubicBezTo>
                    <a:pt x="4767" y="815"/>
                    <a:pt x="3758" y="0"/>
                    <a:pt x="27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385;p52"/>
            <p:cNvSpPr/>
            <p:nvPr/>
          </p:nvSpPr>
          <p:spPr>
            <a:xfrm>
              <a:off x="2433675" y="4124325"/>
              <a:ext cx="47500" cy="40725"/>
            </a:xfrm>
            <a:custGeom>
              <a:avLst/>
              <a:gdLst/>
              <a:ahLst/>
              <a:cxnLst/>
              <a:rect l="l" t="t" r="r" b="b"/>
              <a:pathLst>
                <a:path w="1900" h="1629" extrusionOk="0">
                  <a:moveTo>
                    <a:pt x="1089" y="0"/>
                  </a:moveTo>
                  <a:cubicBezTo>
                    <a:pt x="363" y="0"/>
                    <a:pt x="1" y="883"/>
                    <a:pt x="509" y="1391"/>
                  </a:cubicBezTo>
                  <a:cubicBezTo>
                    <a:pt x="673" y="1555"/>
                    <a:pt x="876" y="1629"/>
                    <a:pt x="1076" y="1629"/>
                  </a:cubicBezTo>
                  <a:cubicBezTo>
                    <a:pt x="1495" y="1629"/>
                    <a:pt x="1900" y="1306"/>
                    <a:pt x="1900" y="823"/>
                  </a:cubicBezTo>
                  <a:cubicBezTo>
                    <a:pt x="1900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386;p52"/>
            <p:cNvSpPr/>
            <p:nvPr/>
          </p:nvSpPr>
          <p:spPr>
            <a:xfrm>
              <a:off x="2843450" y="36372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1" y="1688"/>
                    <a:pt x="811" y="3648"/>
                    <a:pt x="2432" y="3648"/>
                  </a:cubicBezTo>
                  <a:cubicBezTo>
                    <a:pt x="3448" y="3648"/>
                    <a:pt x="4259" y="2837"/>
                    <a:pt x="4259" y="1833"/>
                  </a:cubicBezTo>
                  <a:cubicBezTo>
                    <a:pt x="4259" y="729"/>
                    <a:pt x="3362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387;p52"/>
            <p:cNvSpPr/>
            <p:nvPr/>
          </p:nvSpPr>
          <p:spPr>
            <a:xfrm>
              <a:off x="2884275" y="3667975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9" y="1139"/>
                    <a:pt x="650" y="1195"/>
                    <a:pt x="799" y="1195"/>
                  </a:cubicBezTo>
                  <a:cubicBezTo>
                    <a:pt x="1104" y="1195"/>
                    <a:pt x="1396" y="963"/>
                    <a:pt x="1404" y="605"/>
                  </a:cubicBezTo>
                  <a:cubicBezTo>
                    <a:pt x="1404" y="266"/>
                    <a:pt x="1138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388;p52"/>
            <p:cNvSpPr/>
            <p:nvPr/>
          </p:nvSpPr>
          <p:spPr>
            <a:xfrm>
              <a:off x="3285600" y="323565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30" y="0"/>
                  </a:moveTo>
                  <a:cubicBezTo>
                    <a:pt x="1980" y="0"/>
                    <a:pt x="1522" y="167"/>
                    <a:pt x="1149" y="539"/>
                  </a:cubicBezTo>
                  <a:cubicBezTo>
                    <a:pt x="0" y="1688"/>
                    <a:pt x="823" y="3648"/>
                    <a:pt x="2444" y="3648"/>
                  </a:cubicBezTo>
                  <a:cubicBezTo>
                    <a:pt x="3448" y="3648"/>
                    <a:pt x="4270" y="2838"/>
                    <a:pt x="4270" y="1822"/>
                  </a:cubicBezTo>
                  <a:cubicBezTo>
                    <a:pt x="4270" y="726"/>
                    <a:pt x="3369" y="0"/>
                    <a:pt x="24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389;p52"/>
            <p:cNvSpPr/>
            <p:nvPr/>
          </p:nvSpPr>
          <p:spPr>
            <a:xfrm>
              <a:off x="3331875" y="32663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5" y="932"/>
                    <a:pt x="1185" y="594"/>
                  </a:cubicBezTo>
                  <a:cubicBezTo>
                    <a:pt x="1185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390;p52"/>
            <p:cNvSpPr/>
            <p:nvPr/>
          </p:nvSpPr>
          <p:spPr>
            <a:xfrm>
              <a:off x="3723500" y="2560350"/>
              <a:ext cx="106775" cy="91525"/>
            </a:xfrm>
            <a:custGeom>
              <a:avLst/>
              <a:gdLst/>
              <a:ahLst/>
              <a:cxnLst/>
              <a:rect l="l" t="t" r="r" b="b"/>
              <a:pathLst>
                <a:path w="4271" h="3661" extrusionOk="0">
                  <a:moveTo>
                    <a:pt x="2426" y="1"/>
                  </a:moveTo>
                  <a:cubicBezTo>
                    <a:pt x="1978" y="1"/>
                    <a:pt x="1521" y="167"/>
                    <a:pt x="1150" y="539"/>
                  </a:cubicBezTo>
                  <a:cubicBezTo>
                    <a:pt x="0" y="1688"/>
                    <a:pt x="823" y="3660"/>
                    <a:pt x="2444" y="3660"/>
                  </a:cubicBezTo>
                  <a:cubicBezTo>
                    <a:pt x="3448" y="3648"/>
                    <a:pt x="4258" y="2838"/>
                    <a:pt x="4270" y="1834"/>
                  </a:cubicBezTo>
                  <a:cubicBezTo>
                    <a:pt x="4262" y="729"/>
                    <a:pt x="3363" y="1"/>
                    <a:pt x="24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391;p52"/>
            <p:cNvSpPr/>
            <p:nvPr/>
          </p:nvSpPr>
          <p:spPr>
            <a:xfrm>
              <a:off x="3769775" y="25910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79"/>
                    <a:pt x="0" y="606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606"/>
                  </a:cubicBezTo>
                  <a:cubicBezTo>
                    <a:pt x="1186" y="279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392;p52"/>
            <p:cNvSpPr/>
            <p:nvPr/>
          </p:nvSpPr>
          <p:spPr>
            <a:xfrm>
              <a:off x="4463225" y="3515700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8" y="0"/>
                    <a:pt x="1521" y="167"/>
                    <a:pt x="1149" y="539"/>
                  </a:cubicBezTo>
                  <a:cubicBezTo>
                    <a:pt x="0" y="1688"/>
                    <a:pt x="811" y="3648"/>
                    <a:pt x="2431" y="3648"/>
                  </a:cubicBezTo>
                  <a:cubicBezTo>
                    <a:pt x="3448" y="3648"/>
                    <a:pt x="4258" y="2837"/>
                    <a:pt x="4258" y="1833"/>
                  </a:cubicBezTo>
                  <a:cubicBezTo>
                    <a:pt x="4258" y="729"/>
                    <a:pt x="3361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393;p52"/>
            <p:cNvSpPr/>
            <p:nvPr/>
          </p:nvSpPr>
          <p:spPr>
            <a:xfrm>
              <a:off x="4509175" y="3546700"/>
              <a:ext cx="29975" cy="29650"/>
            </a:xfrm>
            <a:custGeom>
              <a:avLst/>
              <a:gdLst/>
              <a:ahLst/>
              <a:cxnLst/>
              <a:rect l="l" t="t" r="r" b="b"/>
              <a:pathLst>
                <a:path w="1199" h="1186" extrusionOk="0">
                  <a:moveTo>
                    <a:pt x="593" y="0"/>
                  </a:moveTo>
                  <a:cubicBezTo>
                    <a:pt x="267" y="0"/>
                    <a:pt x="1" y="267"/>
                    <a:pt x="1" y="593"/>
                  </a:cubicBezTo>
                  <a:cubicBezTo>
                    <a:pt x="1" y="920"/>
                    <a:pt x="267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0"/>
                    <a:pt x="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394;p52"/>
            <p:cNvSpPr/>
            <p:nvPr/>
          </p:nvSpPr>
          <p:spPr>
            <a:xfrm>
              <a:off x="4392150" y="366477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7"/>
                    <a:pt x="1149" y="540"/>
                  </a:cubicBezTo>
                  <a:cubicBezTo>
                    <a:pt x="0" y="1689"/>
                    <a:pt x="811" y="3648"/>
                    <a:pt x="2444" y="3648"/>
                  </a:cubicBezTo>
                  <a:cubicBezTo>
                    <a:pt x="3448" y="3648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395;p52"/>
            <p:cNvSpPr/>
            <p:nvPr/>
          </p:nvSpPr>
          <p:spPr>
            <a:xfrm>
              <a:off x="4438125" y="369550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605" y="0"/>
                  </a:moveTo>
                  <a:cubicBezTo>
                    <a:pt x="266" y="0"/>
                    <a:pt x="0" y="266"/>
                    <a:pt x="0" y="593"/>
                  </a:cubicBezTo>
                  <a:cubicBezTo>
                    <a:pt x="0" y="919"/>
                    <a:pt x="266" y="1186"/>
                    <a:pt x="605" y="1186"/>
                  </a:cubicBezTo>
                  <a:cubicBezTo>
                    <a:pt x="931" y="1186"/>
                    <a:pt x="1198" y="919"/>
                    <a:pt x="1198" y="593"/>
                  </a:cubicBezTo>
                  <a:cubicBezTo>
                    <a:pt x="1198" y="266"/>
                    <a:pt x="931" y="0"/>
                    <a:pt x="60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396;p52"/>
            <p:cNvSpPr/>
            <p:nvPr/>
          </p:nvSpPr>
          <p:spPr>
            <a:xfrm>
              <a:off x="4406975" y="38620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2" y="0"/>
                  </a:moveTo>
                  <a:cubicBezTo>
                    <a:pt x="1974" y="0"/>
                    <a:pt x="1519" y="166"/>
                    <a:pt x="1149" y="536"/>
                  </a:cubicBezTo>
                  <a:cubicBezTo>
                    <a:pt x="0" y="1685"/>
                    <a:pt x="823" y="3657"/>
                    <a:pt x="2456" y="3657"/>
                  </a:cubicBezTo>
                  <a:cubicBezTo>
                    <a:pt x="3448" y="3645"/>
                    <a:pt x="4258" y="2834"/>
                    <a:pt x="4270" y="1842"/>
                  </a:cubicBezTo>
                  <a:cubicBezTo>
                    <a:pt x="4270" y="735"/>
                    <a:pt x="3364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97;p52"/>
            <p:cNvSpPr/>
            <p:nvPr/>
          </p:nvSpPr>
          <p:spPr>
            <a:xfrm>
              <a:off x="4453225" y="3892975"/>
              <a:ext cx="29675" cy="29650"/>
            </a:xfrm>
            <a:custGeom>
              <a:avLst/>
              <a:gdLst/>
              <a:ahLst/>
              <a:cxnLst/>
              <a:rect l="l" t="t" r="r" b="b"/>
              <a:pathLst>
                <a:path w="1187" h="1186" extrusionOk="0">
                  <a:moveTo>
                    <a:pt x="594" y="0"/>
                  </a:moveTo>
                  <a:cubicBezTo>
                    <a:pt x="267" y="0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6"/>
                    <a:pt x="920" y="0"/>
                    <a:pt x="59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98;p52"/>
            <p:cNvSpPr/>
            <p:nvPr/>
          </p:nvSpPr>
          <p:spPr>
            <a:xfrm>
              <a:off x="3776725" y="35008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99;p52"/>
            <p:cNvSpPr/>
            <p:nvPr/>
          </p:nvSpPr>
          <p:spPr>
            <a:xfrm>
              <a:off x="3822700" y="3531575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400;p52"/>
            <p:cNvSpPr/>
            <p:nvPr/>
          </p:nvSpPr>
          <p:spPr>
            <a:xfrm>
              <a:off x="3932850" y="3193725"/>
              <a:ext cx="134825" cy="115300"/>
            </a:xfrm>
            <a:custGeom>
              <a:avLst/>
              <a:gdLst/>
              <a:ahLst/>
              <a:cxnLst/>
              <a:rect l="l" t="t" r="r" b="b"/>
              <a:pathLst>
                <a:path w="5393" h="4612" extrusionOk="0">
                  <a:moveTo>
                    <a:pt x="3064" y="1"/>
                  </a:moveTo>
                  <a:cubicBezTo>
                    <a:pt x="2496" y="1"/>
                    <a:pt x="1918" y="211"/>
                    <a:pt x="1449" y="680"/>
                  </a:cubicBezTo>
                  <a:cubicBezTo>
                    <a:pt x="1" y="2128"/>
                    <a:pt x="1033" y="4611"/>
                    <a:pt x="3067" y="4611"/>
                  </a:cubicBezTo>
                  <a:cubicBezTo>
                    <a:pt x="3072" y="4611"/>
                    <a:pt x="3077" y="4611"/>
                    <a:pt x="3082" y="4611"/>
                  </a:cubicBezTo>
                  <a:cubicBezTo>
                    <a:pt x="4352" y="4611"/>
                    <a:pt x="5380" y="3583"/>
                    <a:pt x="5392" y="2313"/>
                  </a:cubicBezTo>
                  <a:cubicBezTo>
                    <a:pt x="5392" y="921"/>
                    <a:pt x="4251" y="1"/>
                    <a:pt x="30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401;p52"/>
            <p:cNvSpPr/>
            <p:nvPr/>
          </p:nvSpPr>
          <p:spPr>
            <a:xfrm>
              <a:off x="3973900" y="3224625"/>
              <a:ext cx="62925" cy="53900"/>
            </a:xfrm>
            <a:custGeom>
              <a:avLst/>
              <a:gdLst/>
              <a:ahLst/>
              <a:cxnLst/>
              <a:rect l="l" t="t" r="r" b="b"/>
              <a:pathLst>
                <a:path w="2517" h="2156" extrusionOk="0">
                  <a:moveTo>
                    <a:pt x="1440" y="0"/>
                  </a:moveTo>
                  <a:cubicBezTo>
                    <a:pt x="484" y="0"/>
                    <a:pt x="0" y="1162"/>
                    <a:pt x="678" y="1839"/>
                  </a:cubicBezTo>
                  <a:cubicBezTo>
                    <a:pt x="896" y="2058"/>
                    <a:pt x="1165" y="2155"/>
                    <a:pt x="1429" y="2155"/>
                  </a:cubicBezTo>
                  <a:cubicBezTo>
                    <a:pt x="1984" y="2155"/>
                    <a:pt x="2517" y="1724"/>
                    <a:pt x="2517" y="1077"/>
                  </a:cubicBezTo>
                  <a:cubicBezTo>
                    <a:pt x="2517" y="484"/>
                    <a:pt x="2045" y="0"/>
                    <a:pt x="144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2;p52"/>
            <p:cNvSpPr/>
            <p:nvPr/>
          </p:nvSpPr>
          <p:spPr>
            <a:xfrm>
              <a:off x="3880150" y="4042800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8" y="1"/>
                  </a:moveTo>
                  <a:cubicBezTo>
                    <a:pt x="1979" y="1"/>
                    <a:pt x="1522" y="167"/>
                    <a:pt x="1150" y="540"/>
                  </a:cubicBezTo>
                  <a:cubicBezTo>
                    <a:pt x="0" y="1677"/>
                    <a:pt x="811" y="3648"/>
                    <a:pt x="2432" y="3648"/>
                  </a:cubicBezTo>
                  <a:cubicBezTo>
                    <a:pt x="3436" y="3648"/>
                    <a:pt x="4259" y="2826"/>
                    <a:pt x="4259" y="1822"/>
                  </a:cubicBezTo>
                  <a:cubicBezTo>
                    <a:pt x="4259" y="726"/>
                    <a:pt x="3363" y="1"/>
                    <a:pt x="24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03;p52"/>
            <p:cNvSpPr/>
            <p:nvPr/>
          </p:nvSpPr>
          <p:spPr>
            <a:xfrm>
              <a:off x="3920975" y="4073525"/>
              <a:ext cx="35100" cy="29800"/>
            </a:xfrm>
            <a:custGeom>
              <a:avLst/>
              <a:gdLst/>
              <a:ahLst/>
              <a:cxnLst/>
              <a:rect l="l" t="t" r="r" b="b"/>
              <a:pathLst>
                <a:path w="1404" h="1192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5" y="1191"/>
                    <a:pt x="792" y="1191"/>
                  </a:cubicBezTo>
                  <a:cubicBezTo>
                    <a:pt x="1099" y="1191"/>
                    <a:pt x="1396" y="953"/>
                    <a:pt x="1404" y="593"/>
                  </a:cubicBezTo>
                  <a:cubicBezTo>
                    <a:pt x="1404" y="266"/>
                    <a:pt x="1126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04;p52"/>
            <p:cNvSpPr/>
            <p:nvPr/>
          </p:nvSpPr>
          <p:spPr>
            <a:xfrm>
              <a:off x="4241250" y="42258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3" y="0"/>
                  </a:moveTo>
                  <a:cubicBezTo>
                    <a:pt x="1975" y="0"/>
                    <a:pt x="1520" y="166"/>
                    <a:pt x="1149" y="536"/>
                  </a:cubicBezTo>
                  <a:cubicBezTo>
                    <a:pt x="0" y="1685"/>
                    <a:pt x="823" y="3657"/>
                    <a:pt x="2444" y="3657"/>
                  </a:cubicBezTo>
                  <a:cubicBezTo>
                    <a:pt x="3448" y="3657"/>
                    <a:pt x="4258" y="2834"/>
                    <a:pt x="4270" y="1830"/>
                  </a:cubicBezTo>
                  <a:cubicBezTo>
                    <a:pt x="4270" y="732"/>
                    <a:pt x="3365" y="0"/>
                    <a:pt x="24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05;p52"/>
            <p:cNvSpPr/>
            <p:nvPr/>
          </p:nvSpPr>
          <p:spPr>
            <a:xfrm>
              <a:off x="4287500" y="42567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7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06;p52"/>
            <p:cNvSpPr/>
            <p:nvPr/>
          </p:nvSpPr>
          <p:spPr>
            <a:xfrm>
              <a:off x="2013925" y="3819400"/>
              <a:ext cx="106475" cy="91425"/>
            </a:xfrm>
            <a:custGeom>
              <a:avLst/>
              <a:gdLst/>
              <a:ahLst/>
              <a:cxnLst/>
              <a:rect l="l" t="t" r="r" b="b"/>
              <a:pathLst>
                <a:path w="4259" h="3657" extrusionOk="0">
                  <a:moveTo>
                    <a:pt x="2421" y="0"/>
                  </a:moveTo>
                  <a:cubicBezTo>
                    <a:pt x="1974" y="0"/>
                    <a:pt x="1520" y="166"/>
                    <a:pt x="1149" y="536"/>
                  </a:cubicBezTo>
                  <a:cubicBezTo>
                    <a:pt x="0" y="1685"/>
                    <a:pt x="811" y="3645"/>
                    <a:pt x="2432" y="3657"/>
                  </a:cubicBezTo>
                  <a:cubicBezTo>
                    <a:pt x="3436" y="3645"/>
                    <a:pt x="4258" y="2834"/>
                    <a:pt x="4258" y="1830"/>
                  </a:cubicBezTo>
                  <a:cubicBezTo>
                    <a:pt x="4258" y="732"/>
                    <a:pt x="3358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07;p52"/>
            <p:cNvSpPr/>
            <p:nvPr/>
          </p:nvSpPr>
          <p:spPr>
            <a:xfrm>
              <a:off x="2059875" y="3850025"/>
              <a:ext cx="29675" cy="29975"/>
            </a:xfrm>
            <a:custGeom>
              <a:avLst/>
              <a:gdLst/>
              <a:ahLst/>
              <a:cxnLst/>
              <a:rect l="l" t="t" r="r" b="b"/>
              <a:pathLst>
                <a:path w="1187" h="1199" extrusionOk="0">
                  <a:moveTo>
                    <a:pt x="594" y="1"/>
                  </a:moveTo>
                  <a:cubicBezTo>
                    <a:pt x="267" y="1"/>
                    <a:pt x="1" y="279"/>
                    <a:pt x="1" y="605"/>
                  </a:cubicBezTo>
                  <a:cubicBezTo>
                    <a:pt x="1" y="932"/>
                    <a:pt x="267" y="1198"/>
                    <a:pt x="594" y="1198"/>
                  </a:cubicBezTo>
                  <a:cubicBezTo>
                    <a:pt x="920" y="1198"/>
                    <a:pt x="1186" y="932"/>
                    <a:pt x="1186" y="605"/>
                  </a:cubicBezTo>
                  <a:cubicBezTo>
                    <a:pt x="1186" y="279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08;p52"/>
            <p:cNvSpPr/>
            <p:nvPr/>
          </p:nvSpPr>
          <p:spPr>
            <a:xfrm>
              <a:off x="1937700" y="35726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0"/>
                  </a:moveTo>
                  <a:cubicBezTo>
                    <a:pt x="1975" y="0"/>
                    <a:pt x="1520" y="166"/>
                    <a:pt x="1150" y="536"/>
                  </a:cubicBezTo>
                  <a:cubicBezTo>
                    <a:pt x="1" y="1685"/>
                    <a:pt x="811" y="3657"/>
                    <a:pt x="2432" y="3657"/>
                  </a:cubicBezTo>
                  <a:cubicBezTo>
                    <a:pt x="3436" y="3657"/>
                    <a:pt x="4259" y="2834"/>
                    <a:pt x="4259" y="1830"/>
                  </a:cubicBezTo>
                  <a:cubicBezTo>
                    <a:pt x="4259" y="732"/>
                    <a:pt x="3359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09;p52"/>
            <p:cNvSpPr/>
            <p:nvPr/>
          </p:nvSpPr>
          <p:spPr>
            <a:xfrm>
              <a:off x="1978525" y="3603550"/>
              <a:ext cx="34825" cy="29825"/>
            </a:xfrm>
            <a:custGeom>
              <a:avLst/>
              <a:gdLst/>
              <a:ahLst/>
              <a:cxnLst/>
              <a:rect l="l" t="t" r="r" b="b"/>
              <a:pathLst>
                <a:path w="1393" h="1193" extrusionOk="0">
                  <a:moveTo>
                    <a:pt x="799" y="1"/>
                  </a:moveTo>
                  <a:cubicBezTo>
                    <a:pt x="267" y="1"/>
                    <a:pt x="1" y="642"/>
                    <a:pt x="376" y="1017"/>
                  </a:cubicBezTo>
                  <a:cubicBezTo>
                    <a:pt x="497" y="1138"/>
                    <a:pt x="646" y="1192"/>
                    <a:pt x="792" y="1192"/>
                  </a:cubicBezTo>
                  <a:cubicBezTo>
                    <a:pt x="1098" y="1192"/>
                    <a:pt x="1392" y="954"/>
                    <a:pt x="1392" y="593"/>
                  </a:cubicBezTo>
                  <a:cubicBezTo>
                    <a:pt x="1392" y="267"/>
                    <a:pt x="1126" y="1"/>
                    <a:pt x="79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10;p52"/>
            <p:cNvSpPr/>
            <p:nvPr/>
          </p:nvSpPr>
          <p:spPr>
            <a:xfrm>
              <a:off x="2124300" y="4295300"/>
              <a:ext cx="138525" cy="118450"/>
            </a:xfrm>
            <a:custGeom>
              <a:avLst/>
              <a:gdLst/>
              <a:ahLst/>
              <a:cxnLst/>
              <a:rect l="l" t="t" r="r" b="b"/>
              <a:pathLst>
                <a:path w="5541" h="4738" extrusionOk="0">
                  <a:moveTo>
                    <a:pt x="3156" y="1"/>
                  </a:moveTo>
                  <a:cubicBezTo>
                    <a:pt x="2575" y="1"/>
                    <a:pt x="1982" y="216"/>
                    <a:pt x="1501" y="698"/>
                  </a:cubicBezTo>
                  <a:cubicBezTo>
                    <a:pt x="1" y="2185"/>
                    <a:pt x="1065" y="4738"/>
                    <a:pt x="3170" y="4738"/>
                  </a:cubicBezTo>
                  <a:cubicBezTo>
                    <a:pt x="4476" y="4738"/>
                    <a:pt x="5529" y="3673"/>
                    <a:pt x="5541" y="2367"/>
                  </a:cubicBezTo>
                  <a:cubicBezTo>
                    <a:pt x="5541" y="943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11;p52"/>
            <p:cNvSpPr/>
            <p:nvPr/>
          </p:nvSpPr>
          <p:spPr>
            <a:xfrm>
              <a:off x="2165425" y="4326025"/>
              <a:ext cx="66575" cy="57050"/>
            </a:xfrm>
            <a:custGeom>
              <a:avLst/>
              <a:gdLst/>
              <a:ahLst/>
              <a:cxnLst/>
              <a:rect l="l" t="t" r="r" b="b"/>
              <a:pathLst>
                <a:path w="2663" h="2282" extrusionOk="0">
                  <a:moveTo>
                    <a:pt x="1525" y="1"/>
                  </a:moveTo>
                  <a:cubicBezTo>
                    <a:pt x="509" y="1"/>
                    <a:pt x="1" y="1223"/>
                    <a:pt x="714" y="1948"/>
                  </a:cubicBezTo>
                  <a:cubicBezTo>
                    <a:pt x="948" y="2179"/>
                    <a:pt x="1234" y="2282"/>
                    <a:pt x="1514" y="2282"/>
                  </a:cubicBezTo>
                  <a:cubicBezTo>
                    <a:pt x="2101" y="2282"/>
                    <a:pt x="2662" y="1826"/>
                    <a:pt x="2662" y="1138"/>
                  </a:cubicBezTo>
                  <a:cubicBezTo>
                    <a:pt x="2662" y="509"/>
                    <a:pt x="2154" y="1"/>
                    <a:pt x="152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412;p52"/>
            <p:cNvSpPr/>
            <p:nvPr/>
          </p:nvSpPr>
          <p:spPr>
            <a:xfrm>
              <a:off x="2600925" y="3530650"/>
              <a:ext cx="138525" cy="118600"/>
            </a:xfrm>
            <a:custGeom>
              <a:avLst/>
              <a:gdLst/>
              <a:ahLst/>
              <a:cxnLst/>
              <a:rect l="l" t="t" r="r" b="b"/>
              <a:pathLst>
                <a:path w="5541" h="4744" extrusionOk="0">
                  <a:moveTo>
                    <a:pt x="3156" y="1"/>
                  </a:moveTo>
                  <a:cubicBezTo>
                    <a:pt x="2574" y="1"/>
                    <a:pt x="1982" y="218"/>
                    <a:pt x="1500" y="703"/>
                  </a:cubicBezTo>
                  <a:cubicBezTo>
                    <a:pt x="0" y="2191"/>
                    <a:pt x="1065" y="4743"/>
                    <a:pt x="3169" y="4743"/>
                  </a:cubicBezTo>
                  <a:cubicBezTo>
                    <a:pt x="4476" y="4731"/>
                    <a:pt x="5528" y="3679"/>
                    <a:pt x="5540" y="2372"/>
                  </a:cubicBezTo>
                  <a:cubicBezTo>
                    <a:pt x="5540" y="949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413;p52"/>
            <p:cNvSpPr/>
            <p:nvPr/>
          </p:nvSpPr>
          <p:spPr>
            <a:xfrm>
              <a:off x="2651725" y="3561525"/>
              <a:ext cx="56875" cy="5687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137" y="0"/>
                  </a:moveTo>
                  <a:cubicBezTo>
                    <a:pt x="508" y="0"/>
                    <a:pt x="0" y="508"/>
                    <a:pt x="0" y="1137"/>
                  </a:cubicBezTo>
                  <a:cubicBezTo>
                    <a:pt x="0" y="1766"/>
                    <a:pt x="508" y="2274"/>
                    <a:pt x="1137" y="2274"/>
                  </a:cubicBezTo>
                  <a:cubicBezTo>
                    <a:pt x="1766" y="2274"/>
                    <a:pt x="2275" y="1766"/>
                    <a:pt x="2275" y="1137"/>
                  </a:cubicBezTo>
                  <a:cubicBezTo>
                    <a:pt x="2275" y="508"/>
                    <a:pt x="1766" y="0"/>
                    <a:pt x="113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414;p52"/>
            <p:cNvSpPr/>
            <p:nvPr/>
          </p:nvSpPr>
          <p:spPr>
            <a:xfrm>
              <a:off x="4484075" y="1975325"/>
              <a:ext cx="96200" cy="82375"/>
            </a:xfrm>
            <a:custGeom>
              <a:avLst/>
              <a:gdLst/>
              <a:ahLst/>
              <a:cxnLst/>
              <a:rect l="l" t="t" r="r" b="b"/>
              <a:pathLst>
                <a:path w="3848" h="3295" extrusionOk="0">
                  <a:moveTo>
                    <a:pt x="2202" y="1"/>
                  </a:moveTo>
                  <a:cubicBezTo>
                    <a:pt x="727" y="1"/>
                    <a:pt x="1" y="1779"/>
                    <a:pt x="1029" y="2807"/>
                  </a:cubicBezTo>
                  <a:cubicBezTo>
                    <a:pt x="1365" y="3144"/>
                    <a:pt x="1779" y="3294"/>
                    <a:pt x="2185" y="3294"/>
                  </a:cubicBezTo>
                  <a:cubicBezTo>
                    <a:pt x="3034" y="3294"/>
                    <a:pt x="3847" y="2636"/>
                    <a:pt x="3847" y="1646"/>
                  </a:cubicBezTo>
                  <a:cubicBezTo>
                    <a:pt x="3847" y="739"/>
                    <a:pt x="3110" y="1"/>
                    <a:pt x="22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Microsoft Logo, history, meaning, symbol, 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9" y="-22022"/>
            <a:ext cx="1873289" cy="10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כותרת 1">
            <a:extLst>
              <a:ext uri="{FF2B5EF4-FFF2-40B4-BE49-F238E27FC236}">
                <a16:creationId xmlns:a16="http://schemas.microsoft.com/office/drawing/2014/main" id="{0F074F5E-9459-04A6-2E6A-9F15D598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922" y="427832"/>
            <a:ext cx="6289432" cy="4287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1"/>
            <a:r>
              <a:rPr lang="en-US" sz="3800" dirty="0">
                <a:latin typeface="Amatic SC" panose="020B0604020202020204" charset="-79"/>
                <a:cs typeface="Amatic SC" panose="020B0604020202020204" charset="-79"/>
                <a:hlinkClick r:id="rId4"/>
              </a:rPr>
              <a:t>https://github.com/oridarshan/Hack-AU-2022.git</a:t>
            </a:r>
            <a:endParaRPr lang="en-US" sz="38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7434" y="4540588"/>
            <a:ext cx="1809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b="1" cap="all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ניפגש</a:t>
            </a:r>
            <a:r>
              <a:rPr lang="en-US" sz="2800" b="1" cap="all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2800" b="1" cap="all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בהנפקה</a:t>
            </a:r>
            <a:endParaRPr lang="en-US" sz="2800" b="1" cap="all" dirty="0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23839"/>
          <a:stretch/>
        </p:blipFill>
        <p:spPr>
          <a:xfrm>
            <a:off x="2791967" y="2454671"/>
            <a:ext cx="1310646" cy="65883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blurRad="596900" endPos="0" dist="50800" dir="5400000" sy="-100000" algn="bl" rotWithShape="0"/>
          </a:effectLst>
        </p:spPr>
      </p:pic>
      <p:grpSp>
        <p:nvGrpSpPr>
          <p:cNvPr id="6" name="Google Shape;3826;p52"/>
          <p:cNvGrpSpPr/>
          <p:nvPr/>
        </p:nvGrpSpPr>
        <p:grpSpPr>
          <a:xfrm>
            <a:off x="6772921" y="147135"/>
            <a:ext cx="2241344" cy="1330656"/>
            <a:chOff x="230250" y="739925"/>
            <a:chExt cx="7124425" cy="4229675"/>
          </a:xfrm>
        </p:grpSpPr>
        <p:sp>
          <p:nvSpPr>
            <p:cNvPr id="7" name="Google Shape;3827;p52"/>
            <p:cNvSpPr/>
            <p:nvPr/>
          </p:nvSpPr>
          <p:spPr>
            <a:xfrm>
              <a:off x="2001525" y="3293875"/>
              <a:ext cx="920575" cy="1635500"/>
            </a:xfrm>
            <a:custGeom>
              <a:avLst/>
              <a:gdLst/>
              <a:ahLst/>
              <a:cxnLst/>
              <a:rect l="l" t="t" r="r" b="b"/>
              <a:pathLst>
                <a:path w="36823" h="65420" fill="none" extrusionOk="0">
                  <a:moveTo>
                    <a:pt x="5928" y="64827"/>
                  </a:moveTo>
                  <a:lnTo>
                    <a:pt x="6158" y="49755"/>
                  </a:lnTo>
                  <a:lnTo>
                    <a:pt x="8202" y="42327"/>
                  </a:lnTo>
                  <a:lnTo>
                    <a:pt x="8795" y="36351"/>
                  </a:lnTo>
                  <a:lnTo>
                    <a:pt x="8795" y="28912"/>
                  </a:lnTo>
                  <a:lnTo>
                    <a:pt x="3049" y="23347"/>
                  </a:lnTo>
                  <a:lnTo>
                    <a:pt x="0" y="12291"/>
                  </a:lnTo>
                  <a:lnTo>
                    <a:pt x="11601" y="1"/>
                  </a:lnTo>
                  <a:lnTo>
                    <a:pt x="19319" y="4259"/>
                  </a:lnTo>
                  <a:lnTo>
                    <a:pt x="27266" y="11747"/>
                  </a:lnTo>
                  <a:lnTo>
                    <a:pt x="36823" y="15472"/>
                  </a:lnTo>
                  <a:lnTo>
                    <a:pt x="34827" y="25803"/>
                  </a:lnTo>
                  <a:lnTo>
                    <a:pt x="26722" y="36944"/>
                  </a:lnTo>
                  <a:lnTo>
                    <a:pt x="19924" y="49198"/>
                  </a:lnTo>
                  <a:lnTo>
                    <a:pt x="11008" y="60690"/>
                  </a:lnTo>
                  <a:lnTo>
                    <a:pt x="5335" y="6542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28;p52"/>
            <p:cNvSpPr/>
            <p:nvPr/>
          </p:nvSpPr>
          <p:spPr>
            <a:xfrm>
              <a:off x="294050" y="1435525"/>
              <a:ext cx="2107300" cy="2180450"/>
            </a:xfrm>
            <a:custGeom>
              <a:avLst/>
              <a:gdLst/>
              <a:ahLst/>
              <a:cxnLst/>
              <a:rect l="l" t="t" r="r" b="b"/>
              <a:pathLst>
                <a:path w="84292" h="87218" fill="none" extrusionOk="0">
                  <a:moveTo>
                    <a:pt x="79900" y="75157"/>
                  </a:moveTo>
                  <a:lnTo>
                    <a:pt x="77916" y="83262"/>
                  </a:lnTo>
                  <a:lnTo>
                    <a:pt x="68299" y="87218"/>
                  </a:lnTo>
                  <a:lnTo>
                    <a:pt x="61610" y="72314"/>
                  </a:lnTo>
                  <a:lnTo>
                    <a:pt x="48376" y="64524"/>
                  </a:lnTo>
                  <a:lnTo>
                    <a:pt x="37489" y="50685"/>
                  </a:lnTo>
                  <a:lnTo>
                    <a:pt x="32771" y="39181"/>
                  </a:lnTo>
                  <a:lnTo>
                    <a:pt x="28525" y="27000"/>
                  </a:lnTo>
                  <a:lnTo>
                    <a:pt x="19779" y="19379"/>
                  </a:lnTo>
                  <a:lnTo>
                    <a:pt x="1" y="14057"/>
                  </a:lnTo>
                  <a:lnTo>
                    <a:pt x="5227" y="0"/>
                  </a:lnTo>
                  <a:lnTo>
                    <a:pt x="40380" y="3605"/>
                  </a:lnTo>
                  <a:lnTo>
                    <a:pt x="53662" y="9254"/>
                  </a:lnTo>
                  <a:lnTo>
                    <a:pt x="56711" y="17734"/>
                  </a:lnTo>
                  <a:lnTo>
                    <a:pt x="69727" y="26177"/>
                  </a:lnTo>
                  <a:lnTo>
                    <a:pt x="84291" y="20649"/>
                  </a:lnTo>
                  <a:lnTo>
                    <a:pt x="79465" y="38165"/>
                  </a:lnTo>
                  <a:lnTo>
                    <a:pt x="72207" y="46960"/>
                  </a:lnTo>
                  <a:lnTo>
                    <a:pt x="64791" y="54677"/>
                  </a:lnTo>
                  <a:lnTo>
                    <a:pt x="54497" y="63206"/>
                  </a:lnTo>
                  <a:lnTo>
                    <a:pt x="62094" y="63556"/>
                  </a:lnTo>
                  <a:lnTo>
                    <a:pt x="66098" y="74335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29;p52"/>
            <p:cNvSpPr/>
            <p:nvPr/>
          </p:nvSpPr>
          <p:spPr>
            <a:xfrm>
              <a:off x="2241950" y="3529150"/>
              <a:ext cx="49625" cy="247725"/>
            </a:xfrm>
            <a:custGeom>
              <a:avLst/>
              <a:gdLst/>
              <a:ahLst/>
              <a:cxnLst/>
              <a:rect l="l" t="t" r="r" b="b"/>
              <a:pathLst>
                <a:path w="1985" h="9909" fill="none" extrusionOk="0">
                  <a:moveTo>
                    <a:pt x="1984" y="990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30;p52"/>
            <p:cNvSpPr/>
            <p:nvPr/>
          </p:nvSpPr>
          <p:spPr>
            <a:xfrm>
              <a:off x="2241950" y="3400325"/>
              <a:ext cx="441250" cy="371700"/>
            </a:xfrm>
            <a:custGeom>
              <a:avLst/>
              <a:gdLst/>
              <a:ahLst/>
              <a:cxnLst/>
              <a:rect l="l" t="t" r="r" b="b"/>
              <a:pathLst>
                <a:path w="17650" h="14868" fill="none" extrusionOk="0">
                  <a:moveTo>
                    <a:pt x="11952" y="14868"/>
                  </a:moveTo>
                  <a:lnTo>
                    <a:pt x="0" y="4670"/>
                  </a:lnTo>
                  <a:lnTo>
                    <a:pt x="9702" y="1"/>
                  </a:lnTo>
                  <a:lnTo>
                    <a:pt x="17649" y="7489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31;p52"/>
            <p:cNvSpPr/>
            <p:nvPr/>
          </p:nvSpPr>
          <p:spPr>
            <a:xfrm>
              <a:off x="2254050" y="3517075"/>
              <a:ext cx="457575" cy="70475"/>
            </a:xfrm>
            <a:custGeom>
              <a:avLst/>
              <a:gdLst/>
              <a:ahLst/>
              <a:cxnLst/>
              <a:rect l="l" t="t" r="r" b="b"/>
              <a:pathLst>
                <a:path w="18303" h="2819" fill="none" extrusionOk="0">
                  <a:moveTo>
                    <a:pt x="0" y="0"/>
                  </a:moveTo>
                  <a:lnTo>
                    <a:pt x="18303" y="2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32;p52"/>
            <p:cNvSpPr/>
            <p:nvPr/>
          </p:nvSpPr>
          <p:spPr>
            <a:xfrm>
              <a:off x="2463625" y="3784100"/>
              <a:ext cx="77125" cy="358075"/>
            </a:xfrm>
            <a:custGeom>
              <a:avLst/>
              <a:gdLst/>
              <a:ahLst/>
              <a:cxnLst/>
              <a:rect l="l" t="t" r="r" b="b"/>
              <a:pathLst>
                <a:path w="3085" h="14323" fill="none" extrusionOk="0">
                  <a:moveTo>
                    <a:pt x="0" y="14323"/>
                  </a:moveTo>
                  <a:lnTo>
                    <a:pt x="308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33;p52"/>
            <p:cNvSpPr/>
            <p:nvPr/>
          </p:nvSpPr>
          <p:spPr>
            <a:xfrm>
              <a:off x="2540725" y="3772000"/>
              <a:ext cx="128875" cy="445500"/>
            </a:xfrm>
            <a:custGeom>
              <a:avLst/>
              <a:gdLst/>
              <a:ahLst/>
              <a:cxnLst/>
              <a:rect l="l" t="t" r="r" b="b"/>
              <a:pathLst>
                <a:path w="5155" h="17820" fill="none" extrusionOk="0">
                  <a:moveTo>
                    <a:pt x="1" y="1"/>
                  </a:moveTo>
                  <a:lnTo>
                    <a:pt x="5154" y="17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34;p52"/>
            <p:cNvSpPr/>
            <p:nvPr/>
          </p:nvSpPr>
          <p:spPr>
            <a:xfrm>
              <a:off x="2540725" y="3772000"/>
              <a:ext cx="331475" cy="166950"/>
            </a:xfrm>
            <a:custGeom>
              <a:avLst/>
              <a:gdLst/>
              <a:ahLst/>
              <a:cxnLst/>
              <a:rect l="l" t="t" r="r" b="b"/>
              <a:pathLst>
                <a:path w="13259" h="6678" fill="none" extrusionOk="0">
                  <a:moveTo>
                    <a:pt x="1" y="1"/>
                  </a:moveTo>
                  <a:lnTo>
                    <a:pt x="13259" y="667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35;p52"/>
            <p:cNvSpPr/>
            <p:nvPr/>
          </p:nvSpPr>
          <p:spPr>
            <a:xfrm>
              <a:off x="2552825" y="3677050"/>
              <a:ext cx="360525" cy="94975"/>
            </a:xfrm>
            <a:custGeom>
              <a:avLst/>
              <a:gdLst/>
              <a:ahLst/>
              <a:cxnLst/>
              <a:rect l="l" t="t" r="r" b="b"/>
              <a:pathLst>
                <a:path w="14421" h="3799" fill="none" extrusionOk="0">
                  <a:moveTo>
                    <a:pt x="14420" y="0"/>
                  </a:moveTo>
                  <a:lnTo>
                    <a:pt x="1" y="379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36;p52"/>
            <p:cNvSpPr/>
            <p:nvPr/>
          </p:nvSpPr>
          <p:spPr>
            <a:xfrm>
              <a:off x="2221375" y="3772000"/>
              <a:ext cx="75925" cy="244675"/>
            </a:xfrm>
            <a:custGeom>
              <a:avLst/>
              <a:gdLst/>
              <a:ahLst/>
              <a:cxnLst/>
              <a:rect l="l" t="t" r="r" b="b"/>
              <a:pathLst>
                <a:path w="3037" h="9787" fill="none" extrusionOk="0">
                  <a:moveTo>
                    <a:pt x="1" y="9787"/>
                  </a:moveTo>
                  <a:lnTo>
                    <a:pt x="303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37;p52"/>
            <p:cNvSpPr/>
            <p:nvPr/>
          </p:nvSpPr>
          <p:spPr>
            <a:xfrm>
              <a:off x="2297275" y="3772000"/>
              <a:ext cx="166375" cy="370175"/>
            </a:xfrm>
            <a:custGeom>
              <a:avLst/>
              <a:gdLst/>
              <a:ahLst/>
              <a:cxnLst/>
              <a:rect l="l" t="t" r="r" b="b"/>
              <a:pathLst>
                <a:path w="6655" h="14807" fill="none" extrusionOk="0">
                  <a:moveTo>
                    <a:pt x="1" y="1"/>
                  </a:moveTo>
                  <a:lnTo>
                    <a:pt x="6654" y="1480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38;p52"/>
            <p:cNvSpPr/>
            <p:nvPr/>
          </p:nvSpPr>
          <p:spPr>
            <a:xfrm>
              <a:off x="2463625" y="4150925"/>
              <a:ext cx="20875" cy="378350"/>
            </a:xfrm>
            <a:custGeom>
              <a:avLst/>
              <a:gdLst/>
              <a:ahLst/>
              <a:cxnLst/>
              <a:rect l="l" t="t" r="r" b="b"/>
              <a:pathLst>
                <a:path w="835" h="15134" fill="none" extrusionOk="0">
                  <a:moveTo>
                    <a:pt x="0" y="1"/>
                  </a:moveTo>
                  <a:lnTo>
                    <a:pt x="835" y="151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9;p52"/>
            <p:cNvSpPr/>
            <p:nvPr/>
          </p:nvSpPr>
          <p:spPr>
            <a:xfrm>
              <a:off x="2207175" y="4345400"/>
              <a:ext cx="271275" cy="192350"/>
            </a:xfrm>
            <a:custGeom>
              <a:avLst/>
              <a:gdLst/>
              <a:ahLst/>
              <a:cxnLst/>
              <a:rect l="l" t="t" r="r" b="b"/>
              <a:pathLst>
                <a:path w="10851" h="7694" fill="none" extrusionOk="0">
                  <a:moveTo>
                    <a:pt x="0" y="0"/>
                  </a:moveTo>
                  <a:lnTo>
                    <a:pt x="10851" y="76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40;p52"/>
            <p:cNvSpPr/>
            <p:nvPr/>
          </p:nvSpPr>
          <p:spPr>
            <a:xfrm>
              <a:off x="2218950" y="4145500"/>
              <a:ext cx="260425" cy="48100"/>
            </a:xfrm>
            <a:custGeom>
              <a:avLst/>
              <a:gdLst/>
              <a:ahLst/>
              <a:cxnLst/>
              <a:rect l="l" t="t" r="r" b="b"/>
              <a:pathLst>
                <a:path w="10417" h="1924" fill="none" extrusionOk="0">
                  <a:moveTo>
                    <a:pt x="1" y="1923"/>
                  </a:moveTo>
                  <a:lnTo>
                    <a:pt x="1041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41;p52"/>
            <p:cNvSpPr/>
            <p:nvPr/>
          </p:nvSpPr>
          <p:spPr>
            <a:xfrm>
              <a:off x="2473900" y="4150925"/>
              <a:ext cx="190550" cy="75950"/>
            </a:xfrm>
            <a:custGeom>
              <a:avLst/>
              <a:gdLst/>
              <a:ahLst/>
              <a:cxnLst/>
              <a:rect l="l" t="t" r="r" b="b"/>
              <a:pathLst>
                <a:path w="7622" h="3038" fill="none" extrusionOk="0">
                  <a:moveTo>
                    <a:pt x="7621" y="3037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42;p52"/>
            <p:cNvSpPr/>
            <p:nvPr/>
          </p:nvSpPr>
          <p:spPr>
            <a:xfrm>
              <a:off x="2149700" y="4558600"/>
              <a:ext cx="127050" cy="245275"/>
            </a:xfrm>
            <a:custGeom>
              <a:avLst/>
              <a:gdLst/>
              <a:ahLst/>
              <a:cxnLst/>
              <a:rect l="l" t="t" r="r" b="b"/>
              <a:pathLst>
                <a:path w="5082" h="9811" fill="none" extrusionOk="0">
                  <a:moveTo>
                    <a:pt x="1" y="0"/>
                  </a:moveTo>
                  <a:lnTo>
                    <a:pt x="5081" y="981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43;p52"/>
            <p:cNvSpPr/>
            <p:nvPr/>
          </p:nvSpPr>
          <p:spPr>
            <a:xfrm>
              <a:off x="2156650" y="4529250"/>
              <a:ext cx="327850" cy="29375"/>
            </a:xfrm>
            <a:custGeom>
              <a:avLst/>
              <a:gdLst/>
              <a:ahLst/>
              <a:cxnLst/>
              <a:rect l="l" t="t" r="r" b="b"/>
              <a:pathLst>
                <a:path w="13114" h="1175" fill="none" extrusionOk="0">
                  <a:moveTo>
                    <a:pt x="1" y="1174"/>
                  </a:moveTo>
                  <a:lnTo>
                    <a:pt x="1311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44;p52"/>
            <p:cNvSpPr/>
            <p:nvPr/>
          </p:nvSpPr>
          <p:spPr>
            <a:xfrm>
              <a:off x="2077725" y="3529150"/>
              <a:ext cx="164250" cy="333600"/>
            </a:xfrm>
            <a:custGeom>
              <a:avLst/>
              <a:gdLst/>
              <a:ahLst/>
              <a:cxnLst/>
              <a:rect l="l" t="t" r="r" b="b"/>
              <a:pathLst>
                <a:path w="6570" h="13344" fill="none" extrusionOk="0">
                  <a:moveTo>
                    <a:pt x="1" y="13344"/>
                  </a:moveTo>
                  <a:lnTo>
                    <a:pt x="6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45;p52"/>
            <p:cNvSpPr/>
            <p:nvPr/>
          </p:nvSpPr>
          <p:spPr>
            <a:xfrm>
              <a:off x="2297275" y="3772000"/>
              <a:ext cx="243475" cy="25"/>
            </a:xfrm>
            <a:custGeom>
              <a:avLst/>
              <a:gdLst/>
              <a:ahLst/>
              <a:cxnLst/>
              <a:rect l="l" t="t" r="r" b="b"/>
              <a:pathLst>
                <a:path w="9739" h="1" fill="none" extrusionOk="0">
                  <a:moveTo>
                    <a:pt x="1" y="1"/>
                  </a:moveTo>
                  <a:lnTo>
                    <a:pt x="97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46;p52"/>
            <p:cNvSpPr/>
            <p:nvPr/>
          </p:nvSpPr>
          <p:spPr>
            <a:xfrm>
              <a:off x="2206550" y="4150925"/>
              <a:ext cx="267375" cy="201150"/>
            </a:xfrm>
            <a:custGeom>
              <a:avLst/>
              <a:gdLst/>
              <a:ahLst/>
              <a:cxnLst/>
              <a:rect l="l" t="t" r="r" b="b"/>
              <a:pathLst>
                <a:path w="10695" h="8046" fill="none" extrusionOk="0">
                  <a:moveTo>
                    <a:pt x="1" y="8045"/>
                  </a:moveTo>
                  <a:lnTo>
                    <a:pt x="1069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47;p52"/>
            <p:cNvSpPr/>
            <p:nvPr/>
          </p:nvSpPr>
          <p:spPr>
            <a:xfrm>
              <a:off x="412000" y="1451850"/>
              <a:ext cx="148825" cy="202950"/>
            </a:xfrm>
            <a:custGeom>
              <a:avLst/>
              <a:gdLst/>
              <a:ahLst/>
              <a:cxnLst/>
              <a:rect l="l" t="t" r="r" b="b"/>
              <a:pathLst>
                <a:path w="5953" h="8118" fill="none" extrusionOk="0">
                  <a:moveTo>
                    <a:pt x="1" y="0"/>
                  </a:moveTo>
                  <a:lnTo>
                    <a:pt x="5952" y="811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8;p52"/>
            <p:cNvSpPr/>
            <p:nvPr/>
          </p:nvSpPr>
          <p:spPr>
            <a:xfrm>
              <a:off x="300100" y="1654775"/>
              <a:ext cx="272525" cy="116750"/>
            </a:xfrm>
            <a:custGeom>
              <a:avLst/>
              <a:gdLst/>
              <a:ahLst/>
              <a:cxnLst/>
              <a:rect l="l" t="t" r="r" b="b"/>
              <a:pathLst>
                <a:path w="10901" h="4670" fill="none" extrusionOk="0">
                  <a:moveTo>
                    <a:pt x="1" y="4670"/>
                  </a:moveTo>
                  <a:lnTo>
                    <a:pt x="10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9;p52"/>
            <p:cNvSpPr/>
            <p:nvPr/>
          </p:nvSpPr>
          <p:spPr>
            <a:xfrm>
              <a:off x="564725" y="1658100"/>
              <a:ext cx="223825" cy="252225"/>
            </a:xfrm>
            <a:custGeom>
              <a:avLst/>
              <a:gdLst/>
              <a:ahLst/>
              <a:cxnLst/>
              <a:rect l="l" t="t" r="r" b="b"/>
              <a:pathLst>
                <a:path w="8953" h="10089" fill="none" extrusionOk="0">
                  <a:moveTo>
                    <a:pt x="1" y="0"/>
                  </a:moveTo>
                  <a:lnTo>
                    <a:pt x="8952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50;p52"/>
            <p:cNvSpPr/>
            <p:nvPr/>
          </p:nvSpPr>
          <p:spPr>
            <a:xfrm>
              <a:off x="809075" y="1695300"/>
              <a:ext cx="109500" cy="215025"/>
            </a:xfrm>
            <a:custGeom>
              <a:avLst/>
              <a:gdLst/>
              <a:ahLst/>
              <a:cxnLst/>
              <a:rect l="l" t="t" r="r" b="b"/>
              <a:pathLst>
                <a:path w="4380" h="8601" fill="none" extrusionOk="0">
                  <a:moveTo>
                    <a:pt x="1" y="8601"/>
                  </a:moveTo>
                  <a:lnTo>
                    <a:pt x="438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51;p52"/>
            <p:cNvSpPr/>
            <p:nvPr/>
          </p:nvSpPr>
          <p:spPr>
            <a:xfrm>
              <a:off x="560800" y="1654775"/>
              <a:ext cx="369875" cy="40550"/>
            </a:xfrm>
            <a:custGeom>
              <a:avLst/>
              <a:gdLst/>
              <a:ahLst/>
              <a:cxnLst/>
              <a:rect l="l" t="t" r="r" b="b"/>
              <a:pathLst>
                <a:path w="14795" h="1622" fill="none" extrusionOk="0">
                  <a:moveTo>
                    <a:pt x="14795" y="1621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52;p52"/>
            <p:cNvSpPr/>
            <p:nvPr/>
          </p:nvSpPr>
          <p:spPr>
            <a:xfrm>
              <a:off x="560800" y="1525625"/>
              <a:ext cx="722200" cy="129175"/>
            </a:xfrm>
            <a:custGeom>
              <a:avLst/>
              <a:gdLst/>
              <a:ahLst/>
              <a:cxnLst/>
              <a:rect l="l" t="t" r="r" b="b"/>
              <a:pathLst>
                <a:path w="28888" h="5167" fill="none" extrusionOk="0">
                  <a:moveTo>
                    <a:pt x="28887" y="1"/>
                  </a:moveTo>
                  <a:lnTo>
                    <a:pt x="0" y="51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53;p52"/>
            <p:cNvSpPr/>
            <p:nvPr/>
          </p:nvSpPr>
          <p:spPr>
            <a:xfrm>
              <a:off x="1154750" y="1525625"/>
              <a:ext cx="128250" cy="363850"/>
            </a:xfrm>
            <a:custGeom>
              <a:avLst/>
              <a:gdLst/>
              <a:ahLst/>
              <a:cxnLst/>
              <a:rect l="l" t="t" r="r" b="b"/>
              <a:pathLst>
                <a:path w="5130" h="14554" fill="none" extrusionOk="0">
                  <a:moveTo>
                    <a:pt x="5129" y="1"/>
                  </a:moveTo>
                  <a:lnTo>
                    <a:pt x="0" y="14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54;p52"/>
            <p:cNvSpPr/>
            <p:nvPr/>
          </p:nvSpPr>
          <p:spPr>
            <a:xfrm>
              <a:off x="918550" y="1695300"/>
              <a:ext cx="236225" cy="194175"/>
            </a:xfrm>
            <a:custGeom>
              <a:avLst/>
              <a:gdLst/>
              <a:ahLst/>
              <a:cxnLst/>
              <a:rect l="l" t="t" r="r" b="b"/>
              <a:pathLst>
                <a:path w="9449" h="7767" fill="none" extrusionOk="0">
                  <a:moveTo>
                    <a:pt x="1" y="0"/>
                  </a:moveTo>
                  <a:lnTo>
                    <a:pt x="9448" y="77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55;p52"/>
            <p:cNvSpPr/>
            <p:nvPr/>
          </p:nvSpPr>
          <p:spPr>
            <a:xfrm>
              <a:off x="995075" y="1889450"/>
              <a:ext cx="159700" cy="215350"/>
            </a:xfrm>
            <a:custGeom>
              <a:avLst/>
              <a:gdLst/>
              <a:ahLst/>
              <a:cxnLst/>
              <a:rect l="l" t="t" r="r" b="b"/>
              <a:pathLst>
                <a:path w="6388" h="8614" fill="none" extrusionOk="0">
                  <a:moveTo>
                    <a:pt x="0" y="8613"/>
                  </a:moveTo>
                  <a:lnTo>
                    <a:pt x="638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56;p52"/>
            <p:cNvSpPr/>
            <p:nvPr/>
          </p:nvSpPr>
          <p:spPr>
            <a:xfrm>
              <a:off x="918550" y="1525625"/>
              <a:ext cx="364450" cy="169700"/>
            </a:xfrm>
            <a:custGeom>
              <a:avLst/>
              <a:gdLst/>
              <a:ahLst/>
              <a:cxnLst/>
              <a:rect l="l" t="t" r="r" b="b"/>
              <a:pathLst>
                <a:path w="14578" h="6788" fill="none" extrusionOk="0">
                  <a:moveTo>
                    <a:pt x="1" y="6787"/>
                  </a:moveTo>
                  <a:lnTo>
                    <a:pt x="1457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57;p52"/>
            <p:cNvSpPr/>
            <p:nvPr/>
          </p:nvSpPr>
          <p:spPr>
            <a:xfrm>
              <a:off x="1154750" y="1889450"/>
              <a:ext cx="176025" cy="242250"/>
            </a:xfrm>
            <a:custGeom>
              <a:avLst/>
              <a:gdLst/>
              <a:ahLst/>
              <a:cxnLst/>
              <a:rect l="l" t="t" r="r" b="b"/>
              <a:pathLst>
                <a:path w="7041" h="9690" fill="none" extrusionOk="0">
                  <a:moveTo>
                    <a:pt x="0" y="0"/>
                  </a:moveTo>
                  <a:lnTo>
                    <a:pt x="7041" y="9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8;p52"/>
            <p:cNvSpPr/>
            <p:nvPr/>
          </p:nvSpPr>
          <p:spPr>
            <a:xfrm>
              <a:off x="1330750" y="1821700"/>
              <a:ext cx="129150" cy="310000"/>
            </a:xfrm>
            <a:custGeom>
              <a:avLst/>
              <a:gdLst/>
              <a:ahLst/>
              <a:cxnLst/>
              <a:rect l="l" t="t" r="r" b="b"/>
              <a:pathLst>
                <a:path w="5166" h="12400" fill="none" extrusionOk="0">
                  <a:moveTo>
                    <a:pt x="1" y="12400"/>
                  </a:moveTo>
                  <a:lnTo>
                    <a:pt x="516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59;p52"/>
            <p:cNvSpPr/>
            <p:nvPr/>
          </p:nvSpPr>
          <p:spPr>
            <a:xfrm>
              <a:off x="1459875" y="1666875"/>
              <a:ext cx="175750" cy="154850"/>
            </a:xfrm>
            <a:custGeom>
              <a:avLst/>
              <a:gdLst/>
              <a:ahLst/>
              <a:cxnLst/>
              <a:rect l="l" t="t" r="r" b="b"/>
              <a:pathLst>
                <a:path w="7030" h="6194" fill="none" extrusionOk="0">
                  <a:moveTo>
                    <a:pt x="1" y="6194"/>
                  </a:moveTo>
                  <a:lnTo>
                    <a:pt x="702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60;p52"/>
            <p:cNvSpPr/>
            <p:nvPr/>
          </p:nvSpPr>
          <p:spPr>
            <a:xfrm>
              <a:off x="1154750" y="1821700"/>
              <a:ext cx="305150" cy="67775"/>
            </a:xfrm>
            <a:custGeom>
              <a:avLst/>
              <a:gdLst/>
              <a:ahLst/>
              <a:cxnLst/>
              <a:rect l="l" t="t" r="r" b="b"/>
              <a:pathLst>
                <a:path w="12206" h="2711" fill="none" extrusionOk="0">
                  <a:moveTo>
                    <a:pt x="0" y="2710"/>
                  </a:moveTo>
                  <a:lnTo>
                    <a:pt x="122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61;p52"/>
            <p:cNvSpPr/>
            <p:nvPr/>
          </p:nvSpPr>
          <p:spPr>
            <a:xfrm>
              <a:off x="1459875" y="1821700"/>
              <a:ext cx="134300" cy="433400"/>
            </a:xfrm>
            <a:custGeom>
              <a:avLst/>
              <a:gdLst/>
              <a:ahLst/>
              <a:cxnLst/>
              <a:rect l="l" t="t" r="r" b="b"/>
              <a:pathLst>
                <a:path w="5372" h="17336" fill="none" extrusionOk="0">
                  <a:moveTo>
                    <a:pt x="1" y="1"/>
                  </a:moveTo>
                  <a:lnTo>
                    <a:pt x="5372" y="17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62;p52"/>
            <p:cNvSpPr/>
            <p:nvPr/>
          </p:nvSpPr>
          <p:spPr>
            <a:xfrm>
              <a:off x="1594150" y="1889450"/>
              <a:ext cx="113150" cy="365650"/>
            </a:xfrm>
            <a:custGeom>
              <a:avLst/>
              <a:gdLst/>
              <a:ahLst/>
              <a:cxnLst/>
              <a:rect l="l" t="t" r="r" b="b"/>
              <a:pathLst>
                <a:path w="4526" h="14626" fill="none" extrusionOk="0">
                  <a:moveTo>
                    <a:pt x="1" y="14625"/>
                  </a:moveTo>
                  <a:lnTo>
                    <a:pt x="452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63;p52"/>
            <p:cNvSpPr/>
            <p:nvPr/>
          </p:nvSpPr>
          <p:spPr>
            <a:xfrm>
              <a:off x="1115425" y="2255075"/>
              <a:ext cx="478750" cy="165450"/>
            </a:xfrm>
            <a:custGeom>
              <a:avLst/>
              <a:gdLst/>
              <a:ahLst/>
              <a:cxnLst/>
              <a:rect l="l" t="t" r="r" b="b"/>
              <a:pathLst>
                <a:path w="19150" h="6618" fill="none" extrusionOk="0">
                  <a:moveTo>
                    <a:pt x="1" y="6617"/>
                  </a:moveTo>
                  <a:lnTo>
                    <a:pt x="1915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64;p52"/>
            <p:cNvSpPr/>
            <p:nvPr/>
          </p:nvSpPr>
          <p:spPr>
            <a:xfrm>
              <a:off x="1530050" y="2255075"/>
              <a:ext cx="64125" cy="314825"/>
            </a:xfrm>
            <a:custGeom>
              <a:avLst/>
              <a:gdLst/>
              <a:ahLst/>
              <a:cxnLst/>
              <a:rect l="l" t="t" r="r" b="b"/>
              <a:pathLst>
                <a:path w="2565" h="12593" fill="none" extrusionOk="0">
                  <a:moveTo>
                    <a:pt x="2565" y="0"/>
                  </a:moveTo>
                  <a:lnTo>
                    <a:pt x="0" y="1259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65;p52"/>
            <p:cNvSpPr/>
            <p:nvPr/>
          </p:nvSpPr>
          <p:spPr>
            <a:xfrm>
              <a:off x="1231250" y="2569875"/>
              <a:ext cx="310925" cy="132800"/>
            </a:xfrm>
            <a:custGeom>
              <a:avLst/>
              <a:gdLst/>
              <a:ahLst/>
              <a:cxnLst/>
              <a:rect l="l" t="t" r="r" b="b"/>
              <a:pathLst>
                <a:path w="12437" h="5312" fill="none" extrusionOk="0">
                  <a:moveTo>
                    <a:pt x="1" y="5311"/>
                  </a:moveTo>
                  <a:lnTo>
                    <a:pt x="1243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66;p52"/>
            <p:cNvSpPr/>
            <p:nvPr/>
          </p:nvSpPr>
          <p:spPr>
            <a:xfrm>
              <a:off x="1113325" y="2131675"/>
              <a:ext cx="217450" cy="283400"/>
            </a:xfrm>
            <a:custGeom>
              <a:avLst/>
              <a:gdLst/>
              <a:ahLst/>
              <a:cxnLst/>
              <a:rect l="l" t="t" r="r" b="b"/>
              <a:pathLst>
                <a:path w="8698" h="11336" fill="none" extrusionOk="0">
                  <a:moveTo>
                    <a:pt x="8698" y="1"/>
                  </a:moveTo>
                  <a:lnTo>
                    <a:pt x="0" y="11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67;p52"/>
            <p:cNvSpPr/>
            <p:nvPr/>
          </p:nvSpPr>
          <p:spPr>
            <a:xfrm>
              <a:off x="1330750" y="2131675"/>
              <a:ext cx="284300" cy="114950"/>
            </a:xfrm>
            <a:custGeom>
              <a:avLst/>
              <a:gdLst/>
              <a:ahLst/>
              <a:cxnLst/>
              <a:rect l="l" t="t" r="r" b="b"/>
              <a:pathLst>
                <a:path w="11372" h="4598" fill="none" extrusionOk="0">
                  <a:moveTo>
                    <a:pt x="1" y="1"/>
                  </a:moveTo>
                  <a:lnTo>
                    <a:pt x="11372" y="459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8;p52"/>
            <p:cNvSpPr/>
            <p:nvPr/>
          </p:nvSpPr>
          <p:spPr>
            <a:xfrm>
              <a:off x="1615025" y="2089950"/>
              <a:ext cx="422200" cy="156675"/>
            </a:xfrm>
            <a:custGeom>
              <a:avLst/>
              <a:gdLst/>
              <a:ahLst/>
              <a:cxnLst/>
              <a:rect l="l" t="t" r="r" b="b"/>
              <a:pathLst>
                <a:path w="16888" h="6267" fill="none" extrusionOk="0">
                  <a:moveTo>
                    <a:pt x="1" y="6267"/>
                  </a:moveTo>
                  <a:lnTo>
                    <a:pt x="1688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69;p52"/>
            <p:cNvSpPr/>
            <p:nvPr/>
          </p:nvSpPr>
          <p:spPr>
            <a:xfrm>
              <a:off x="2037200" y="2089950"/>
              <a:ext cx="233500" cy="303650"/>
            </a:xfrm>
            <a:custGeom>
              <a:avLst/>
              <a:gdLst/>
              <a:ahLst/>
              <a:cxnLst/>
              <a:rect l="l" t="t" r="r" b="b"/>
              <a:pathLst>
                <a:path w="9340" h="12146" fill="none" extrusionOk="0">
                  <a:moveTo>
                    <a:pt x="1" y="0"/>
                  </a:moveTo>
                  <a:lnTo>
                    <a:pt x="9339" y="12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70;p52"/>
            <p:cNvSpPr/>
            <p:nvPr/>
          </p:nvSpPr>
          <p:spPr>
            <a:xfrm>
              <a:off x="1596875" y="2246600"/>
              <a:ext cx="673825" cy="127050"/>
            </a:xfrm>
            <a:custGeom>
              <a:avLst/>
              <a:gdLst/>
              <a:ahLst/>
              <a:cxnLst/>
              <a:rect l="l" t="t" r="r" b="b"/>
              <a:pathLst>
                <a:path w="26953" h="5082" fill="none" extrusionOk="0">
                  <a:moveTo>
                    <a:pt x="26952" y="508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71;p52"/>
            <p:cNvSpPr/>
            <p:nvPr/>
          </p:nvSpPr>
          <p:spPr>
            <a:xfrm>
              <a:off x="1596875" y="2246600"/>
              <a:ext cx="316975" cy="555875"/>
            </a:xfrm>
            <a:custGeom>
              <a:avLst/>
              <a:gdLst/>
              <a:ahLst/>
              <a:cxnLst/>
              <a:rect l="l" t="t" r="r" b="b"/>
              <a:pathLst>
                <a:path w="12679" h="22235" fill="none" extrusionOk="0">
                  <a:moveTo>
                    <a:pt x="1" y="1"/>
                  </a:moveTo>
                  <a:lnTo>
                    <a:pt x="12678" y="222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72;p52"/>
            <p:cNvSpPr/>
            <p:nvPr/>
          </p:nvSpPr>
          <p:spPr>
            <a:xfrm>
              <a:off x="1596875" y="2246600"/>
              <a:ext cx="507800" cy="355075"/>
            </a:xfrm>
            <a:custGeom>
              <a:avLst/>
              <a:gdLst/>
              <a:ahLst/>
              <a:cxnLst/>
              <a:rect l="l" t="t" r="r" b="b"/>
              <a:pathLst>
                <a:path w="20312" h="14203" fill="none" extrusionOk="0">
                  <a:moveTo>
                    <a:pt x="1" y="1"/>
                  </a:moveTo>
                  <a:lnTo>
                    <a:pt x="20311" y="142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73;p52"/>
            <p:cNvSpPr/>
            <p:nvPr/>
          </p:nvSpPr>
          <p:spPr>
            <a:xfrm>
              <a:off x="1530050" y="2569875"/>
              <a:ext cx="383800" cy="232600"/>
            </a:xfrm>
            <a:custGeom>
              <a:avLst/>
              <a:gdLst/>
              <a:ahLst/>
              <a:cxnLst/>
              <a:rect l="l" t="t" r="r" b="b"/>
              <a:pathLst>
                <a:path w="15352" h="9304" fill="none" extrusionOk="0">
                  <a:moveTo>
                    <a:pt x="0" y="1"/>
                  </a:moveTo>
                  <a:lnTo>
                    <a:pt x="15351" y="930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74;p52"/>
            <p:cNvSpPr/>
            <p:nvPr/>
          </p:nvSpPr>
          <p:spPr>
            <a:xfrm>
              <a:off x="1530050" y="2569875"/>
              <a:ext cx="126425" cy="445800"/>
            </a:xfrm>
            <a:custGeom>
              <a:avLst/>
              <a:gdLst/>
              <a:ahLst/>
              <a:cxnLst/>
              <a:rect l="l" t="t" r="r" b="b"/>
              <a:pathLst>
                <a:path w="5057" h="17832" fill="none" extrusionOk="0">
                  <a:moveTo>
                    <a:pt x="5057" y="17832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75;p52"/>
            <p:cNvSpPr/>
            <p:nvPr/>
          </p:nvSpPr>
          <p:spPr>
            <a:xfrm>
              <a:off x="1497375" y="3024425"/>
              <a:ext cx="164850" cy="32675"/>
            </a:xfrm>
            <a:custGeom>
              <a:avLst/>
              <a:gdLst/>
              <a:ahLst/>
              <a:cxnLst/>
              <a:rect l="l" t="t" r="r" b="b"/>
              <a:pathLst>
                <a:path w="6594" h="1307" fill="none" extrusionOk="0">
                  <a:moveTo>
                    <a:pt x="1" y="1307"/>
                  </a:moveTo>
                  <a:lnTo>
                    <a:pt x="65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76;p52"/>
            <p:cNvSpPr/>
            <p:nvPr/>
          </p:nvSpPr>
          <p:spPr>
            <a:xfrm>
              <a:off x="1662200" y="3024425"/>
              <a:ext cx="151250" cy="218975"/>
            </a:xfrm>
            <a:custGeom>
              <a:avLst/>
              <a:gdLst/>
              <a:ahLst/>
              <a:cxnLst/>
              <a:rect l="l" t="t" r="r" b="b"/>
              <a:pathLst>
                <a:path w="6050" h="8759" fill="none" extrusionOk="0">
                  <a:moveTo>
                    <a:pt x="1" y="0"/>
                  </a:moveTo>
                  <a:lnTo>
                    <a:pt x="6049" y="875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77;p52"/>
            <p:cNvSpPr/>
            <p:nvPr/>
          </p:nvSpPr>
          <p:spPr>
            <a:xfrm>
              <a:off x="1813725" y="3036525"/>
              <a:ext cx="32675" cy="206275"/>
            </a:xfrm>
            <a:custGeom>
              <a:avLst/>
              <a:gdLst/>
              <a:ahLst/>
              <a:cxnLst/>
              <a:rect l="l" t="t" r="r" b="b"/>
              <a:pathLst>
                <a:path w="1307" h="8251" fill="none" extrusionOk="0">
                  <a:moveTo>
                    <a:pt x="0" y="8250"/>
                  </a:moveTo>
                  <a:lnTo>
                    <a:pt x="130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78;p52"/>
            <p:cNvSpPr/>
            <p:nvPr/>
          </p:nvSpPr>
          <p:spPr>
            <a:xfrm>
              <a:off x="1813425" y="3243375"/>
              <a:ext cx="145175" cy="50525"/>
            </a:xfrm>
            <a:custGeom>
              <a:avLst/>
              <a:gdLst/>
              <a:ahLst/>
              <a:cxnLst/>
              <a:rect l="l" t="t" r="r" b="b"/>
              <a:pathLst>
                <a:path w="5807" h="2021" fill="none" extrusionOk="0">
                  <a:moveTo>
                    <a:pt x="0" y="0"/>
                  </a:moveTo>
                  <a:lnTo>
                    <a:pt x="5807" y="2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79;p52"/>
            <p:cNvSpPr/>
            <p:nvPr/>
          </p:nvSpPr>
          <p:spPr>
            <a:xfrm>
              <a:off x="1949200" y="3290550"/>
              <a:ext cx="52350" cy="323300"/>
            </a:xfrm>
            <a:custGeom>
              <a:avLst/>
              <a:gdLst/>
              <a:ahLst/>
              <a:cxnLst/>
              <a:rect l="l" t="t" r="r" b="b"/>
              <a:pathLst>
                <a:path w="2094" h="12932" fill="none" extrusionOk="0">
                  <a:moveTo>
                    <a:pt x="1" y="1"/>
                  </a:moveTo>
                  <a:lnTo>
                    <a:pt x="2093" y="129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880;p52"/>
            <p:cNvSpPr/>
            <p:nvPr/>
          </p:nvSpPr>
          <p:spPr>
            <a:xfrm>
              <a:off x="1113325" y="2415050"/>
              <a:ext cx="416750" cy="154850"/>
            </a:xfrm>
            <a:custGeom>
              <a:avLst/>
              <a:gdLst/>
              <a:ahLst/>
              <a:cxnLst/>
              <a:rect l="l" t="t" r="r" b="b"/>
              <a:pathLst>
                <a:path w="16670" h="6194" fill="none" extrusionOk="0">
                  <a:moveTo>
                    <a:pt x="0" y="0"/>
                  </a:moveTo>
                  <a:lnTo>
                    <a:pt x="16669" y="61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881;p52"/>
            <p:cNvSpPr/>
            <p:nvPr/>
          </p:nvSpPr>
          <p:spPr>
            <a:xfrm>
              <a:off x="2032675" y="1784200"/>
              <a:ext cx="84100" cy="296100"/>
            </a:xfrm>
            <a:custGeom>
              <a:avLst/>
              <a:gdLst/>
              <a:ahLst/>
              <a:cxnLst/>
              <a:rect l="l" t="t" r="r" b="b"/>
              <a:pathLst>
                <a:path w="3364" h="11844" fill="none" extrusionOk="0">
                  <a:moveTo>
                    <a:pt x="0" y="11843"/>
                  </a:moveTo>
                  <a:lnTo>
                    <a:pt x="336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882;p52"/>
            <p:cNvSpPr/>
            <p:nvPr/>
          </p:nvSpPr>
          <p:spPr>
            <a:xfrm>
              <a:off x="2116750" y="1784200"/>
              <a:ext cx="275225" cy="167575"/>
            </a:xfrm>
            <a:custGeom>
              <a:avLst/>
              <a:gdLst/>
              <a:ahLst/>
              <a:cxnLst/>
              <a:rect l="l" t="t" r="r" b="b"/>
              <a:pathLst>
                <a:path w="11009" h="6703" fill="none" extrusionOk="0">
                  <a:moveTo>
                    <a:pt x="0" y="1"/>
                  </a:moveTo>
                  <a:lnTo>
                    <a:pt x="11008" y="6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883;p52"/>
            <p:cNvSpPr/>
            <p:nvPr/>
          </p:nvSpPr>
          <p:spPr>
            <a:xfrm>
              <a:off x="1166850" y="792275"/>
              <a:ext cx="1104150" cy="510800"/>
            </a:xfrm>
            <a:custGeom>
              <a:avLst/>
              <a:gdLst/>
              <a:ahLst/>
              <a:cxnLst/>
              <a:rect l="l" t="t" r="r" b="b"/>
              <a:pathLst>
                <a:path w="44166" h="20432" fill="none" extrusionOk="0">
                  <a:moveTo>
                    <a:pt x="7041" y="11529"/>
                  </a:moveTo>
                  <a:lnTo>
                    <a:pt x="22440" y="4162"/>
                  </a:lnTo>
                  <a:lnTo>
                    <a:pt x="34815" y="0"/>
                  </a:lnTo>
                  <a:lnTo>
                    <a:pt x="44166" y="484"/>
                  </a:lnTo>
                  <a:lnTo>
                    <a:pt x="38964" y="8565"/>
                  </a:lnTo>
                  <a:lnTo>
                    <a:pt x="33012" y="10065"/>
                  </a:lnTo>
                  <a:lnTo>
                    <a:pt x="22440" y="4839"/>
                  </a:lnTo>
                  <a:lnTo>
                    <a:pt x="18750" y="15424"/>
                  </a:lnTo>
                  <a:cubicBezTo>
                    <a:pt x="18750" y="15424"/>
                    <a:pt x="6206" y="11154"/>
                    <a:pt x="6557" y="11516"/>
                  </a:cubicBezTo>
                  <a:lnTo>
                    <a:pt x="0" y="204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84;p52"/>
            <p:cNvSpPr/>
            <p:nvPr/>
          </p:nvSpPr>
          <p:spPr>
            <a:xfrm>
              <a:off x="1154750" y="1080175"/>
              <a:ext cx="231975" cy="222900"/>
            </a:xfrm>
            <a:custGeom>
              <a:avLst/>
              <a:gdLst/>
              <a:ahLst/>
              <a:cxnLst/>
              <a:rect l="l" t="t" r="r" b="b"/>
              <a:pathLst>
                <a:path w="9279" h="8916" fill="none" extrusionOk="0">
                  <a:moveTo>
                    <a:pt x="0" y="8916"/>
                  </a:moveTo>
                  <a:lnTo>
                    <a:pt x="9279" y="6883"/>
                  </a:lnTo>
                  <a:lnTo>
                    <a:pt x="704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885;p52"/>
            <p:cNvSpPr/>
            <p:nvPr/>
          </p:nvSpPr>
          <p:spPr>
            <a:xfrm>
              <a:off x="1382775" y="1177850"/>
              <a:ext cx="252850" cy="62325"/>
            </a:xfrm>
            <a:custGeom>
              <a:avLst/>
              <a:gdLst/>
              <a:ahLst/>
              <a:cxnLst/>
              <a:rect l="l" t="t" r="r" b="b"/>
              <a:pathLst>
                <a:path w="10114" h="2493" fill="none" extrusionOk="0">
                  <a:moveTo>
                    <a:pt x="0" y="2493"/>
                  </a:moveTo>
                  <a:lnTo>
                    <a:pt x="1011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86;p52"/>
            <p:cNvSpPr/>
            <p:nvPr/>
          </p:nvSpPr>
          <p:spPr>
            <a:xfrm>
              <a:off x="1647375" y="1043875"/>
              <a:ext cx="344800" cy="134000"/>
            </a:xfrm>
            <a:custGeom>
              <a:avLst/>
              <a:gdLst/>
              <a:ahLst/>
              <a:cxnLst/>
              <a:rect l="l" t="t" r="r" b="b"/>
              <a:pathLst>
                <a:path w="13792" h="5360" fill="none" extrusionOk="0">
                  <a:moveTo>
                    <a:pt x="1" y="5360"/>
                  </a:moveTo>
                  <a:lnTo>
                    <a:pt x="1379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87;p52"/>
            <p:cNvSpPr/>
            <p:nvPr/>
          </p:nvSpPr>
          <p:spPr>
            <a:xfrm>
              <a:off x="1992150" y="792275"/>
              <a:ext cx="54750" cy="263725"/>
            </a:xfrm>
            <a:custGeom>
              <a:avLst/>
              <a:gdLst/>
              <a:ahLst/>
              <a:cxnLst/>
              <a:rect l="l" t="t" r="r" b="b"/>
              <a:pathLst>
                <a:path w="2190" h="10549" fill="none" extrusionOk="0">
                  <a:moveTo>
                    <a:pt x="0" y="10549"/>
                  </a:moveTo>
                  <a:lnTo>
                    <a:pt x="219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88;p52"/>
            <p:cNvSpPr/>
            <p:nvPr/>
          </p:nvSpPr>
          <p:spPr>
            <a:xfrm>
              <a:off x="2046875" y="792275"/>
              <a:ext cx="82000" cy="202025"/>
            </a:xfrm>
            <a:custGeom>
              <a:avLst/>
              <a:gdLst/>
              <a:ahLst/>
              <a:cxnLst/>
              <a:rect l="l" t="t" r="r" b="b"/>
              <a:pathLst>
                <a:path w="3280" h="8081" fill="none" extrusionOk="0">
                  <a:moveTo>
                    <a:pt x="1" y="0"/>
                  </a:moveTo>
                  <a:lnTo>
                    <a:pt x="3279" y="808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89;p52"/>
            <p:cNvSpPr/>
            <p:nvPr/>
          </p:nvSpPr>
          <p:spPr>
            <a:xfrm>
              <a:off x="1509175" y="1303050"/>
              <a:ext cx="189350" cy="181475"/>
            </a:xfrm>
            <a:custGeom>
              <a:avLst/>
              <a:gdLst/>
              <a:ahLst/>
              <a:cxnLst/>
              <a:rect l="l" t="t" r="r" b="b"/>
              <a:pathLst>
                <a:path w="7574" h="7259" fill="none" extrusionOk="0">
                  <a:moveTo>
                    <a:pt x="1" y="2323"/>
                  </a:moveTo>
                  <a:lnTo>
                    <a:pt x="2577" y="7259"/>
                  </a:lnTo>
                  <a:lnTo>
                    <a:pt x="7573" y="4114"/>
                  </a:lnTo>
                  <a:lnTo>
                    <a:pt x="5541" y="1"/>
                  </a:lnTo>
                  <a:lnTo>
                    <a:pt x="352" y="232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90;p52"/>
            <p:cNvSpPr/>
            <p:nvPr/>
          </p:nvSpPr>
          <p:spPr>
            <a:xfrm>
              <a:off x="1850300" y="1393775"/>
              <a:ext cx="487825" cy="350525"/>
            </a:xfrm>
            <a:custGeom>
              <a:avLst/>
              <a:gdLst/>
              <a:ahLst/>
              <a:cxnLst/>
              <a:rect l="l" t="t" r="r" b="b"/>
              <a:pathLst>
                <a:path w="19513" h="14021" fill="none" extrusionOk="0">
                  <a:moveTo>
                    <a:pt x="19513" y="14021"/>
                  </a:moveTo>
                  <a:lnTo>
                    <a:pt x="14844" y="968"/>
                  </a:lnTo>
                  <a:lnTo>
                    <a:pt x="5674" y="1"/>
                  </a:lnTo>
                  <a:lnTo>
                    <a:pt x="1" y="968"/>
                  </a:lnTo>
                  <a:lnTo>
                    <a:pt x="8977" y="2674"/>
                  </a:lnTo>
                  <a:lnTo>
                    <a:pt x="14360" y="10102"/>
                  </a:lnTo>
                  <a:lnTo>
                    <a:pt x="19029" y="14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91;p52"/>
            <p:cNvSpPr/>
            <p:nvPr/>
          </p:nvSpPr>
          <p:spPr>
            <a:xfrm>
              <a:off x="1787100" y="1207200"/>
              <a:ext cx="158800" cy="32975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92;p52"/>
            <p:cNvSpPr/>
            <p:nvPr/>
          </p:nvSpPr>
          <p:spPr>
            <a:xfrm>
              <a:off x="1585700" y="1315150"/>
              <a:ext cx="49925" cy="169675"/>
            </a:xfrm>
            <a:custGeom>
              <a:avLst/>
              <a:gdLst/>
              <a:ahLst/>
              <a:cxnLst/>
              <a:rect l="l" t="t" r="r" b="b"/>
              <a:pathLst>
                <a:path w="1997" h="6787" fill="none" extrusionOk="0">
                  <a:moveTo>
                    <a:pt x="0" y="6787"/>
                  </a:moveTo>
                  <a:lnTo>
                    <a:pt x="199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93;p52"/>
            <p:cNvSpPr/>
            <p:nvPr/>
          </p:nvSpPr>
          <p:spPr>
            <a:xfrm>
              <a:off x="1517950" y="1361125"/>
              <a:ext cx="180575" cy="44775"/>
            </a:xfrm>
            <a:custGeom>
              <a:avLst/>
              <a:gdLst/>
              <a:ahLst/>
              <a:cxnLst/>
              <a:rect l="l" t="t" r="r" b="b"/>
              <a:pathLst>
                <a:path w="7223" h="1791" fill="none" extrusionOk="0">
                  <a:moveTo>
                    <a:pt x="7222" y="179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94;p52"/>
            <p:cNvSpPr/>
            <p:nvPr/>
          </p:nvSpPr>
          <p:spPr>
            <a:xfrm>
              <a:off x="2004250" y="1395000"/>
              <a:ext cx="70475" cy="65350"/>
            </a:xfrm>
            <a:custGeom>
              <a:avLst/>
              <a:gdLst/>
              <a:ahLst/>
              <a:cxnLst/>
              <a:rect l="l" t="t" r="r" b="b"/>
              <a:pathLst>
                <a:path w="2819" h="2614" fill="none" extrusionOk="0">
                  <a:moveTo>
                    <a:pt x="2819" y="2613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95;p52"/>
            <p:cNvSpPr/>
            <p:nvPr/>
          </p:nvSpPr>
          <p:spPr>
            <a:xfrm>
              <a:off x="2074700" y="1417975"/>
              <a:ext cx="134600" cy="42375"/>
            </a:xfrm>
            <a:custGeom>
              <a:avLst/>
              <a:gdLst/>
              <a:ahLst/>
              <a:cxnLst/>
              <a:rect l="l" t="t" r="r" b="b"/>
              <a:pathLst>
                <a:path w="5384" h="1695" fill="none" extrusionOk="0">
                  <a:moveTo>
                    <a:pt x="1" y="1694"/>
                  </a:moveTo>
                  <a:lnTo>
                    <a:pt x="53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96;p52"/>
            <p:cNvSpPr/>
            <p:nvPr/>
          </p:nvSpPr>
          <p:spPr>
            <a:xfrm>
              <a:off x="2209275" y="1417975"/>
              <a:ext cx="25" cy="228050"/>
            </a:xfrm>
            <a:custGeom>
              <a:avLst/>
              <a:gdLst/>
              <a:ahLst/>
              <a:cxnLst/>
              <a:rect l="l" t="t" r="r" b="b"/>
              <a:pathLst>
                <a:path w="1" h="9122" fill="none" extrusionOk="0">
                  <a:moveTo>
                    <a:pt x="1" y="0"/>
                  </a:moveTo>
                  <a:lnTo>
                    <a:pt x="1" y="91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97;p52"/>
            <p:cNvSpPr/>
            <p:nvPr/>
          </p:nvSpPr>
          <p:spPr>
            <a:xfrm>
              <a:off x="2442750" y="780475"/>
              <a:ext cx="856175" cy="991650"/>
            </a:xfrm>
            <a:custGeom>
              <a:avLst/>
              <a:gdLst/>
              <a:ahLst/>
              <a:cxnLst/>
              <a:rect l="l" t="t" r="r" b="b"/>
              <a:pathLst>
                <a:path w="34247" h="39666" fill="none" extrusionOk="0">
                  <a:moveTo>
                    <a:pt x="13" y="16730"/>
                  </a:moveTo>
                  <a:lnTo>
                    <a:pt x="7162" y="27690"/>
                  </a:lnTo>
                  <a:lnTo>
                    <a:pt x="8480" y="39666"/>
                  </a:lnTo>
                  <a:lnTo>
                    <a:pt x="18182" y="34138"/>
                  </a:lnTo>
                  <a:lnTo>
                    <a:pt x="26371" y="29807"/>
                  </a:lnTo>
                  <a:cubicBezTo>
                    <a:pt x="26371" y="29807"/>
                    <a:pt x="33605" y="34694"/>
                    <a:pt x="33932" y="35456"/>
                  </a:cubicBezTo>
                  <a:cubicBezTo>
                    <a:pt x="34246" y="36218"/>
                    <a:pt x="32263" y="18388"/>
                    <a:pt x="32263" y="18388"/>
                  </a:cubicBezTo>
                  <a:lnTo>
                    <a:pt x="28428" y="2928"/>
                  </a:lnTo>
                  <a:lnTo>
                    <a:pt x="12932" y="1"/>
                  </a:lnTo>
                  <a:lnTo>
                    <a:pt x="1670" y="2650"/>
                  </a:lnTo>
                  <a:lnTo>
                    <a:pt x="0" y="17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98;p52"/>
            <p:cNvSpPr/>
            <p:nvPr/>
          </p:nvSpPr>
          <p:spPr>
            <a:xfrm>
              <a:off x="2484475" y="846700"/>
              <a:ext cx="198725" cy="221400"/>
            </a:xfrm>
            <a:custGeom>
              <a:avLst/>
              <a:gdLst/>
              <a:ahLst/>
              <a:cxnLst/>
              <a:rect l="l" t="t" r="r" b="b"/>
              <a:pathLst>
                <a:path w="7949" h="8856" fill="none" extrusionOk="0">
                  <a:moveTo>
                    <a:pt x="1" y="1"/>
                  </a:moveTo>
                  <a:lnTo>
                    <a:pt x="7948" y="885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99;p52"/>
            <p:cNvSpPr/>
            <p:nvPr/>
          </p:nvSpPr>
          <p:spPr>
            <a:xfrm>
              <a:off x="2683175" y="1068075"/>
              <a:ext cx="82875" cy="313625"/>
            </a:xfrm>
            <a:custGeom>
              <a:avLst/>
              <a:gdLst/>
              <a:ahLst/>
              <a:cxnLst/>
              <a:rect l="l" t="t" r="r" b="b"/>
              <a:pathLst>
                <a:path w="3315" h="12545" fill="none" extrusionOk="0">
                  <a:moveTo>
                    <a:pt x="0" y="1"/>
                  </a:moveTo>
                  <a:lnTo>
                    <a:pt x="3315" y="1254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00;p52"/>
            <p:cNvSpPr/>
            <p:nvPr/>
          </p:nvSpPr>
          <p:spPr>
            <a:xfrm>
              <a:off x="2778125" y="780475"/>
              <a:ext cx="190850" cy="351425"/>
            </a:xfrm>
            <a:custGeom>
              <a:avLst/>
              <a:gdLst/>
              <a:ahLst/>
              <a:cxnLst/>
              <a:rect l="l" t="t" r="r" b="b"/>
              <a:pathLst>
                <a:path w="7634" h="14057" fill="none" extrusionOk="0">
                  <a:moveTo>
                    <a:pt x="7634" y="14057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901;p52"/>
            <p:cNvSpPr/>
            <p:nvPr/>
          </p:nvSpPr>
          <p:spPr>
            <a:xfrm>
              <a:off x="2695275" y="1068075"/>
              <a:ext cx="261600" cy="63825"/>
            </a:xfrm>
            <a:custGeom>
              <a:avLst/>
              <a:gdLst/>
              <a:ahLst/>
              <a:cxnLst/>
              <a:rect l="l" t="t" r="r" b="b"/>
              <a:pathLst>
                <a:path w="10464" h="2553" fill="none" extrusionOk="0">
                  <a:moveTo>
                    <a:pt x="0" y="1"/>
                  </a:moveTo>
                  <a:lnTo>
                    <a:pt x="10464" y="2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02;p52"/>
            <p:cNvSpPr/>
            <p:nvPr/>
          </p:nvSpPr>
          <p:spPr>
            <a:xfrm>
              <a:off x="2683175" y="780475"/>
              <a:ext cx="94975" cy="287625"/>
            </a:xfrm>
            <a:custGeom>
              <a:avLst/>
              <a:gdLst/>
              <a:ahLst/>
              <a:cxnLst/>
              <a:rect l="l" t="t" r="r" b="b"/>
              <a:pathLst>
                <a:path w="3799" h="11505" fill="none" extrusionOk="0">
                  <a:moveTo>
                    <a:pt x="0" y="11505"/>
                  </a:moveTo>
                  <a:lnTo>
                    <a:pt x="379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03;p52"/>
            <p:cNvSpPr/>
            <p:nvPr/>
          </p:nvSpPr>
          <p:spPr>
            <a:xfrm>
              <a:off x="2443050" y="1068075"/>
              <a:ext cx="240150" cy="130675"/>
            </a:xfrm>
            <a:custGeom>
              <a:avLst/>
              <a:gdLst/>
              <a:ahLst/>
              <a:cxnLst/>
              <a:rect l="l" t="t" r="r" b="b"/>
              <a:pathLst>
                <a:path w="9606" h="5227" fill="none" extrusionOk="0">
                  <a:moveTo>
                    <a:pt x="1" y="5226"/>
                  </a:moveTo>
                  <a:lnTo>
                    <a:pt x="960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04;p52"/>
            <p:cNvSpPr/>
            <p:nvPr/>
          </p:nvSpPr>
          <p:spPr>
            <a:xfrm>
              <a:off x="2621775" y="1381675"/>
              <a:ext cx="144275" cy="85925"/>
            </a:xfrm>
            <a:custGeom>
              <a:avLst/>
              <a:gdLst/>
              <a:ahLst/>
              <a:cxnLst/>
              <a:rect l="l" t="t" r="r" b="b"/>
              <a:pathLst>
                <a:path w="5771" h="3437" fill="none" extrusionOk="0">
                  <a:moveTo>
                    <a:pt x="1" y="3436"/>
                  </a:moveTo>
                  <a:lnTo>
                    <a:pt x="57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05;p52"/>
            <p:cNvSpPr/>
            <p:nvPr/>
          </p:nvSpPr>
          <p:spPr>
            <a:xfrm>
              <a:off x="2766025" y="1381675"/>
              <a:ext cx="123425" cy="241675"/>
            </a:xfrm>
            <a:custGeom>
              <a:avLst/>
              <a:gdLst/>
              <a:ahLst/>
              <a:cxnLst/>
              <a:rect l="l" t="t" r="r" b="b"/>
              <a:pathLst>
                <a:path w="4937" h="9667" fill="none" extrusionOk="0">
                  <a:moveTo>
                    <a:pt x="1" y="1"/>
                  </a:moveTo>
                  <a:lnTo>
                    <a:pt x="4936" y="9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06;p52"/>
            <p:cNvSpPr/>
            <p:nvPr/>
          </p:nvSpPr>
          <p:spPr>
            <a:xfrm>
              <a:off x="2654450" y="1381675"/>
              <a:ext cx="111600" cy="387725"/>
            </a:xfrm>
            <a:custGeom>
              <a:avLst/>
              <a:gdLst/>
              <a:ahLst/>
              <a:cxnLst/>
              <a:rect l="l" t="t" r="r" b="b"/>
              <a:pathLst>
                <a:path w="4464" h="15509" fill="none" extrusionOk="0">
                  <a:moveTo>
                    <a:pt x="0" y="15509"/>
                  </a:moveTo>
                  <a:lnTo>
                    <a:pt x="446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07;p52"/>
            <p:cNvSpPr/>
            <p:nvPr/>
          </p:nvSpPr>
          <p:spPr>
            <a:xfrm>
              <a:off x="2443050" y="1198725"/>
              <a:ext cx="323000" cy="182975"/>
            </a:xfrm>
            <a:custGeom>
              <a:avLst/>
              <a:gdLst/>
              <a:ahLst/>
              <a:cxnLst/>
              <a:rect l="l" t="t" r="r" b="b"/>
              <a:pathLst>
                <a:path w="12920" h="7319" fill="none" extrusionOk="0">
                  <a:moveTo>
                    <a:pt x="1" y="0"/>
                  </a:moveTo>
                  <a:lnTo>
                    <a:pt x="12920" y="73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08;p52"/>
            <p:cNvSpPr/>
            <p:nvPr/>
          </p:nvSpPr>
          <p:spPr>
            <a:xfrm>
              <a:off x="2766025" y="1123125"/>
              <a:ext cx="211125" cy="253450"/>
            </a:xfrm>
            <a:custGeom>
              <a:avLst/>
              <a:gdLst/>
              <a:ahLst/>
              <a:cxnLst/>
              <a:rect l="l" t="t" r="r" b="b"/>
              <a:pathLst>
                <a:path w="8445" h="10138" fill="none" extrusionOk="0">
                  <a:moveTo>
                    <a:pt x="8444" y="0"/>
                  </a:moveTo>
                  <a:lnTo>
                    <a:pt x="1" y="1013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09;p52"/>
            <p:cNvSpPr/>
            <p:nvPr/>
          </p:nvSpPr>
          <p:spPr>
            <a:xfrm>
              <a:off x="2968950" y="1133400"/>
              <a:ext cx="133100" cy="392250"/>
            </a:xfrm>
            <a:custGeom>
              <a:avLst/>
              <a:gdLst/>
              <a:ahLst/>
              <a:cxnLst/>
              <a:rect l="l" t="t" r="r" b="b"/>
              <a:pathLst>
                <a:path w="5324" h="15690" fill="none" extrusionOk="0">
                  <a:moveTo>
                    <a:pt x="1" y="0"/>
                  </a:moveTo>
                  <a:lnTo>
                    <a:pt x="5323" y="15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10;p52"/>
            <p:cNvSpPr/>
            <p:nvPr/>
          </p:nvSpPr>
          <p:spPr>
            <a:xfrm>
              <a:off x="2766025" y="1381675"/>
              <a:ext cx="336025" cy="143975"/>
            </a:xfrm>
            <a:custGeom>
              <a:avLst/>
              <a:gdLst/>
              <a:ahLst/>
              <a:cxnLst/>
              <a:rect l="l" t="t" r="r" b="b"/>
              <a:pathLst>
                <a:path w="13441" h="5759" fill="none" extrusionOk="0">
                  <a:moveTo>
                    <a:pt x="1" y="1"/>
                  </a:moveTo>
                  <a:lnTo>
                    <a:pt x="13440" y="575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11;p52"/>
            <p:cNvSpPr/>
            <p:nvPr/>
          </p:nvSpPr>
          <p:spPr>
            <a:xfrm>
              <a:off x="3102025" y="1240150"/>
              <a:ext cx="147600" cy="285500"/>
            </a:xfrm>
            <a:custGeom>
              <a:avLst/>
              <a:gdLst/>
              <a:ahLst/>
              <a:cxnLst/>
              <a:rect l="l" t="t" r="r" b="b"/>
              <a:pathLst>
                <a:path w="5904" h="11420" fill="none" extrusionOk="0">
                  <a:moveTo>
                    <a:pt x="0" y="11420"/>
                  </a:moveTo>
                  <a:lnTo>
                    <a:pt x="590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12;p52"/>
            <p:cNvSpPr/>
            <p:nvPr/>
          </p:nvSpPr>
          <p:spPr>
            <a:xfrm>
              <a:off x="2969875" y="861825"/>
              <a:ext cx="185700" cy="270075"/>
            </a:xfrm>
            <a:custGeom>
              <a:avLst/>
              <a:gdLst/>
              <a:ahLst/>
              <a:cxnLst/>
              <a:rect l="l" t="t" r="r" b="b"/>
              <a:pathLst>
                <a:path w="7428" h="10803" fill="none" extrusionOk="0">
                  <a:moveTo>
                    <a:pt x="0" y="10803"/>
                  </a:moveTo>
                  <a:lnTo>
                    <a:pt x="7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13;p52"/>
            <p:cNvSpPr/>
            <p:nvPr/>
          </p:nvSpPr>
          <p:spPr>
            <a:xfrm>
              <a:off x="2969875" y="1131875"/>
              <a:ext cx="275225" cy="116775"/>
            </a:xfrm>
            <a:custGeom>
              <a:avLst/>
              <a:gdLst/>
              <a:ahLst/>
              <a:cxnLst/>
              <a:rect l="l" t="t" r="r" b="b"/>
              <a:pathLst>
                <a:path w="11009" h="4671" fill="none" extrusionOk="0">
                  <a:moveTo>
                    <a:pt x="0" y="1"/>
                  </a:moveTo>
                  <a:lnTo>
                    <a:pt x="11008" y="4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14;p52"/>
            <p:cNvSpPr/>
            <p:nvPr/>
          </p:nvSpPr>
          <p:spPr>
            <a:xfrm>
              <a:off x="3349700" y="2603750"/>
              <a:ext cx="1343375" cy="1817575"/>
            </a:xfrm>
            <a:custGeom>
              <a:avLst/>
              <a:gdLst/>
              <a:ahLst/>
              <a:cxnLst/>
              <a:rect l="l" t="t" r="r" b="b"/>
              <a:pathLst>
                <a:path w="53735" h="72703" fill="none" extrusionOk="0">
                  <a:moveTo>
                    <a:pt x="27593" y="71880"/>
                  </a:moveTo>
                  <a:lnTo>
                    <a:pt x="23771" y="58694"/>
                  </a:lnTo>
                  <a:lnTo>
                    <a:pt x="22936" y="46731"/>
                  </a:lnTo>
                  <a:lnTo>
                    <a:pt x="19972" y="37380"/>
                  </a:lnTo>
                  <a:lnTo>
                    <a:pt x="11674" y="32686"/>
                  </a:lnTo>
                  <a:lnTo>
                    <a:pt x="1" y="27001"/>
                  </a:lnTo>
                  <a:lnTo>
                    <a:pt x="1392" y="10610"/>
                  </a:lnTo>
                  <a:lnTo>
                    <a:pt x="17517" y="1"/>
                  </a:lnTo>
                  <a:lnTo>
                    <a:pt x="29747" y="5384"/>
                  </a:lnTo>
                  <a:lnTo>
                    <a:pt x="43827" y="21291"/>
                  </a:lnTo>
                  <a:lnTo>
                    <a:pt x="49343" y="27122"/>
                  </a:lnTo>
                  <a:lnTo>
                    <a:pt x="53735" y="25815"/>
                  </a:lnTo>
                  <a:lnTo>
                    <a:pt x="50347" y="35940"/>
                  </a:lnTo>
                  <a:lnTo>
                    <a:pt x="47093" y="38214"/>
                  </a:lnTo>
                  <a:lnTo>
                    <a:pt x="44069" y="44275"/>
                  </a:lnTo>
                  <a:lnTo>
                    <a:pt x="45073" y="51944"/>
                  </a:lnTo>
                  <a:lnTo>
                    <a:pt x="42170" y="55694"/>
                  </a:lnTo>
                  <a:lnTo>
                    <a:pt x="38227" y="66025"/>
                  </a:lnTo>
                  <a:lnTo>
                    <a:pt x="27593" y="72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15;p52"/>
            <p:cNvSpPr/>
            <p:nvPr/>
          </p:nvSpPr>
          <p:spPr>
            <a:xfrm>
              <a:off x="3385100" y="2877450"/>
              <a:ext cx="295475" cy="291550"/>
            </a:xfrm>
            <a:custGeom>
              <a:avLst/>
              <a:gdLst/>
              <a:ahLst/>
              <a:cxnLst/>
              <a:rect l="l" t="t" r="r" b="b"/>
              <a:pathLst>
                <a:path w="11819" h="11662" fill="none" extrusionOk="0">
                  <a:moveTo>
                    <a:pt x="0" y="0"/>
                  </a:moveTo>
                  <a:lnTo>
                    <a:pt x="11819" y="116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16;p52"/>
            <p:cNvSpPr/>
            <p:nvPr/>
          </p:nvSpPr>
          <p:spPr>
            <a:xfrm>
              <a:off x="3680550" y="2603750"/>
              <a:ext cx="106775" cy="565250"/>
            </a:xfrm>
            <a:custGeom>
              <a:avLst/>
              <a:gdLst/>
              <a:ahLst/>
              <a:cxnLst/>
              <a:rect l="l" t="t" r="r" b="b"/>
              <a:pathLst>
                <a:path w="4271" h="22610" fill="none" extrusionOk="0">
                  <a:moveTo>
                    <a:pt x="1" y="22610"/>
                  </a:moveTo>
                  <a:lnTo>
                    <a:pt x="42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17;p52"/>
            <p:cNvSpPr/>
            <p:nvPr/>
          </p:nvSpPr>
          <p:spPr>
            <a:xfrm>
              <a:off x="3787300" y="2603750"/>
              <a:ext cx="225625" cy="660225"/>
            </a:xfrm>
            <a:custGeom>
              <a:avLst/>
              <a:gdLst/>
              <a:ahLst/>
              <a:cxnLst/>
              <a:rect l="l" t="t" r="r" b="b"/>
              <a:pathLst>
                <a:path w="9025" h="26409" fill="none" extrusionOk="0">
                  <a:moveTo>
                    <a:pt x="1" y="1"/>
                  </a:moveTo>
                  <a:lnTo>
                    <a:pt x="9025" y="2640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918;p52"/>
            <p:cNvSpPr/>
            <p:nvPr/>
          </p:nvSpPr>
          <p:spPr>
            <a:xfrm>
              <a:off x="4093350" y="2738325"/>
              <a:ext cx="140350" cy="442775"/>
            </a:xfrm>
            <a:custGeom>
              <a:avLst/>
              <a:gdLst/>
              <a:ahLst/>
              <a:cxnLst/>
              <a:rect l="l" t="t" r="r" b="b"/>
              <a:pathLst>
                <a:path w="5614" h="17711" fill="none" extrusionOk="0">
                  <a:moveTo>
                    <a:pt x="5614" y="1771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919;p52"/>
            <p:cNvSpPr/>
            <p:nvPr/>
          </p:nvSpPr>
          <p:spPr>
            <a:xfrm>
              <a:off x="4012900" y="2738325"/>
              <a:ext cx="80475" cy="525650"/>
            </a:xfrm>
            <a:custGeom>
              <a:avLst/>
              <a:gdLst/>
              <a:ahLst/>
              <a:cxnLst/>
              <a:rect l="l" t="t" r="r" b="b"/>
              <a:pathLst>
                <a:path w="3219" h="21026" fill="none" extrusionOk="0">
                  <a:moveTo>
                    <a:pt x="3219" y="1"/>
                  </a:moveTo>
                  <a:lnTo>
                    <a:pt x="1" y="210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20;p52"/>
            <p:cNvSpPr/>
            <p:nvPr/>
          </p:nvSpPr>
          <p:spPr>
            <a:xfrm>
              <a:off x="4015025" y="3249125"/>
              <a:ext cx="183000" cy="352025"/>
            </a:xfrm>
            <a:custGeom>
              <a:avLst/>
              <a:gdLst/>
              <a:ahLst/>
              <a:cxnLst/>
              <a:rect l="l" t="t" r="r" b="b"/>
              <a:pathLst>
                <a:path w="7320" h="14081" fill="none" extrusionOk="0">
                  <a:moveTo>
                    <a:pt x="7319" y="1408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921;p52"/>
            <p:cNvSpPr/>
            <p:nvPr/>
          </p:nvSpPr>
          <p:spPr>
            <a:xfrm>
              <a:off x="4198000" y="3181075"/>
              <a:ext cx="35700" cy="420075"/>
            </a:xfrm>
            <a:custGeom>
              <a:avLst/>
              <a:gdLst/>
              <a:ahLst/>
              <a:cxnLst/>
              <a:rect l="l" t="t" r="r" b="b"/>
              <a:pathLst>
                <a:path w="1428" h="16803" fill="none" extrusionOk="0">
                  <a:moveTo>
                    <a:pt x="0" y="16803"/>
                  </a:moveTo>
                  <a:lnTo>
                    <a:pt x="1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922;p52"/>
            <p:cNvSpPr/>
            <p:nvPr/>
          </p:nvSpPr>
          <p:spPr>
            <a:xfrm>
              <a:off x="4013225" y="3179575"/>
              <a:ext cx="220175" cy="70775"/>
            </a:xfrm>
            <a:custGeom>
              <a:avLst/>
              <a:gdLst/>
              <a:ahLst/>
              <a:cxnLst/>
              <a:rect l="l" t="t" r="r" b="b"/>
              <a:pathLst>
                <a:path w="8807" h="2831" fill="none" extrusionOk="0">
                  <a:moveTo>
                    <a:pt x="8806" y="0"/>
                  </a:moveTo>
                  <a:lnTo>
                    <a:pt x="0" y="283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923;p52"/>
            <p:cNvSpPr/>
            <p:nvPr/>
          </p:nvSpPr>
          <p:spPr>
            <a:xfrm>
              <a:off x="3680550" y="3168975"/>
              <a:ext cx="338125" cy="80175"/>
            </a:xfrm>
            <a:custGeom>
              <a:avLst/>
              <a:gdLst/>
              <a:ahLst/>
              <a:cxnLst/>
              <a:rect l="l" t="t" r="r" b="b"/>
              <a:pathLst>
                <a:path w="13525" h="3207" fill="none" extrusionOk="0">
                  <a:moveTo>
                    <a:pt x="1" y="1"/>
                  </a:moveTo>
                  <a:lnTo>
                    <a:pt x="13525" y="320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924;p52"/>
            <p:cNvSpPr/>
            <p:nvPr/>
          </p:nvSpPr>
          <p:spPr>
            <a:xfrm>
              <a:off x="3641550" y="3168975"/>
              <a:ext cx="39025" cy="251950"/>
            </a:xfrm>
            <a:custGeom>
              <a:avLst/>
              <a:gdLst/>
              <a:ahLst/>
              <a:cxnLst/>
              <a:rect l="l" t="t" r="r" b="b"/>
              <a:pathLst>
                <a:path w="1561" h="10078" fill="none" extrusionOk="0">
                  <a:moveTo>
                    <a:pt x="1561" y="1"/>
                  </a:moveTo>
                  <a:lnTo>
                    <a:pt x="0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25;p52"/>
            <p:cNvSpPr/>
            <p:nvPr/>
          </p:nvSpPr>
          <p:spPr>
            <a:xfrm>
              <a:off x="3364525" y="3168975"/>
              <a:ext cx="316050" cy="109800"/>
            </a:xfrm>
            <a:custGeom>
              <a:avLst/>
              <a:gdLst/>
              <a:ahLst/>
              <a:cxnLst/>
              <a:rect l="l" t="t" r="r" b="b"/>
              <a:pathLst>
                <a:path w="12642" h="4392" fill="none" extrusionOk="0">
                  <a:moveTo>
                    <a:pt x="0" y="4392"/>
                  </a:moveTo>
                  <a:lnTo>
                    <a:pt x="1264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926;p52"/>
            <p:cNvSpPr/>
            <p:nvPr/>
          </p:nvSpPr>
          <p:spPr>
            <a:xfrm>
              <a:off x="3680550" y="3168975"/>
              <a:ext cx="160000" cy="375025"/>
            </a:xfrm>
            <a:custGeom>
              <a:avLst/>
              <a:gdLst/>
              <a:ahLst/>
              <a:cxnLst/>
              <a:rect l="l" t="t" r="r" b="b"/>
              <a:pathLst>
                <a:path w="6400" h="15001" fill="none" extrusionOk="0">
                  <a:moveTo>
                    <a:pt x="1" y="1"/>
                  </a:moveTo>
                  <a:lnTo>
                    <a:pt x="6400" y="1500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927;p52"/>
            <p:cNvSpPr/>
            <p:nvPr/>
          </p:nvSpPr>
          <p:spPr>
            <a:xfrm>
              <a:off x="3840525" y="3249125"/>
              <a:ext cx="178150" cy="294875"/>
            </a:xfrm>
            <a:custGeom>
              <a:avLst/>
              <a:gdLst/>
              <a:ahLst/>
              <a:cxnLst/>
              <a:rect l="l" t="t" r="r" b="b"/>
              <a:pathLst>
                <a:path w="7126" h="11795" fill="none" extrusionOk="0">
                  <a:moveTo>
                    <a:pt x="1" y="11795"/>
                  </a:moveTo>
                  <a:lnTo>
                    <a:pt x="712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28;p52"/>
            <p:cNvSpPr/>
            <p:nvPr/>
          </p:nvSpPr>
          <p:spPr>
            <a:xfrm>
              <a:off x="3929450" y="3247600"/>
              <a:ext cx="83475" cy="524425"/>
            </a:xfrm>
            <a:custGeom>
              <a:avLst/>
              <a:gdLst/>
              <a:ahLst/>
              <a:cxnLst/>
              <a:rect l="l" t="t" r="r" b="b"/>
              <a:pathLst>
                <a:path w="3339" h="20977" fill="none" extrusionOk="0">
                  <a:moveTo>
                    <a:pt x="0" y="20977"/>
                  </a:moveTo>
                  <a:lnTo>
                    <a:pt x="33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929;p52"/>
            <p:cNvSpPr/>
            <p:nvPr/>
          </p:nvSpPr>
          <p:spPr>
            <a:xfrm>
              <a:off x="3902525" y="3601125"/>
              <a:ext cx="295500" cy="170900"/>
            </a:xfrm>
            <a:custGeom>
              <a:avLst/>
              <a:gdLst/>
              <a:ahLst/>
              <a:cxnLst/>
              <a:rect l="l" t="t" r="r" b="b"/>
              <a:pathLst>
                <a:path w="11820" h="6836" fill="none" extrusionOk="0">
                  <a:moveTo>
                    <a:pt x="1" y="6836"/>
                  </a:moveTo>
                  <a:lnTo>
                    <a:pt x="118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930;p52"/>
            <p:cNvSpPr/>
            <p:nvPr/>
          </p:nvSpPr>
          <p:spPr>
            <a:xfrm>
              <a:off x="4201025" y="3131475"/>
              <a:ext cx="235300" cy="464850"/>
            </a:xfrm>
            <a:custGeom>
              <a:avLst/>
              <a:gdLst/>
              <a:ahLst/>
              <a:cxnLst/>
              <a:rect l="l" t="t" r="r" b="b"/>
              <a:pathLst>
                <a:path w="9412" h="18594" fill="none" extrusionOk="0">
                  <a:moveTo>
                    <a:pt x="0" y="18593"/>
                  </a:moveTo>
                  <a:lnTo>
                    <a:pt x="941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931;p52"/>
            <p:cNvSpPr/>
            <p:nvPr/>
          </p:nvSpPr>
          <p:spPr>
            <a:xfrm>
              <a:off x="4233675" y="3136025"/>
              <a:ext cx="222300" cy="45075"/>
            </a:xfrm>
            <a:custGeom>
              <a:avLst/>
              <a:gdLst/>
              <a:ahLst/>
              <a:cxnLst/>
              <a:rect l="l" t="t" r="r" b="b"/>
              <a:pathLst>
                <a:path w="8892" h="1803" fill="none" extrusionOk="0">
                  <a:moveTo>
                    <a:pt x="1" y="1803"/>
                  </a:moveTo>
                  <a:lnTo>
                    <a:pt x="889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932;p52"/>
            <p:cNvSpPr/>
            <p:nvPr/>
          </p:nvSpPr>
          <p:spPr>
            <a:xfrm>
              <a:off x="4455950" y="3147500"/>
              <a:ext cx="71100" cy="411625"/>
            </a:xfrm>
            <a:custGeom>
              <a:avLst/>
              <a:gdLst/>
              <a:ahLst/>
              <a:cxnLst/>
              <a:rect l="l" t="t" r="r" b="b"/>
              <a:pathLst>
                <a:path w="2844" h="16465" fill="none" extrusionOk="0">
                  <a:moveTo>
                    <a:pt x="1" y="1"/>
                  </a:moveTo>
                  <a:lnTo>
                    <a:pt x="2843" y="1646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3;p52"/>
            <p:cNvSpPr/>
            <p:nvPr/>
          </p:nvSpPr>
          <p:spPr>
            <a:xfrm>
              <a:off x="4198000" y="3559100"/>
              <a:ext cx="329050" cy="41750"/>
            </a:xfrm>
            <a:custGeom>
              <a:avLst/>
              <a:gdLst/>
              <a:ahLst/>
              <a:cxnLst/>
              <a:rect l="l" t="t" r="r" b="b"/>
              <a:pathLst>
                <a:path w="13162" h="1670" fill="none" extrusionOk="0">
                  <a:moveTo>
                    <a:pt x="13161" y="0"/>
                  </a:moveTo>
                  <a:lnTo>
                    <a:pt x="0" y="1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4;p52"/>
            <p:cNvSpPr/>
            <p:nvPr/>
          </p:nvSpPr>
          <p:spPr>
            <a:xfrm>
              <a:off x="4198000" y="3589050"/>
              <a:ext cx="205975" cy="407075"/>
            </a:xfrm>
            <a:custGeom>
              <a:avLst/>
              <a:gdLst/>
              <a:ahLst/>
              <a:cxnLst/>
              <a:rect l="l" t="t" r="r" b="b"/>
              <a:pathLst>
                <a:path w="8239" h="16283" fill="none" extrusionOk="0">
                  <a:moveTo>
                    <a:pt x="0" y="0"/>
                  </a:moveTo>
                  <a:lnTo>
                    <a:pt x="8238" y="1628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5;p52"/>
            <p:cNvSpPr/>
            <p:nvPr/>
          </p:nvSpPr>
          <p:spPr>
            <a:xfrm>
              <a:off x="4185900" y="3589050"/>
              <a:ext cx="12125" cy="523800"/>
            </a:xfrm>
            <a:custGeom>
              <a:avLst/>
              <a:gdLst/>
              <a:ahLst/>
              <a:cxnLst/>
              <a:rect l="l" t="t" r="r" b="b"/>
              <a:pathLst>
                <a:path w="485" h="20952" fill="none" extrusionOk="0">
                  <a:moveTo>
                    <a:pt x="0" y="20952"/>
                  </a:moveTo>
                  <a:lnTo>
                    <a:pt x="4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6;p52"/>
            <p:cNvSpPr/>
            <p:nvPr/>
          </p:nvSpPr>
          <p:spPr>
            <a:xfrm>
              <a:off x="4185900" y="4100725"/>
              <a:ext cx="119475" cy="168475"/>
            </a:xfrm>
            <a:custGeom>
              <a:avLst/>
              <a:gdLst/>
              <a:ahLst/>
              <a:cxnLst/>
              <a:rect l="l" t="t" r="r" b="b"/>
              <a:pathLst>
                <a:path w="4779" h="6739" fill="none" extrusionOk="0">
                  <a:moveTo>
                    <a:pt x="4779" y="673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7;p52"/>
            <p:cNvSpPr/>
            <p:nvPr/>
          </p:nvSpPr>
          <p:spPr>
            <a:xfrm>
              <a:off x="3958775" y="4085900"/>
              <a:ext cx="227150" cy="14850"/>
            </a:xfrm>
            <a:custGeom>
              <a:avLst/>
              <a:gdLst/>
              <a:ahLst/>
              <a:cxnLst/>
              <a:rect l="l" t="t" r="r" b="b"/>
              <a:pathLst>
                <a:path w="9086" h="594" fill="none" extrusionOk="0">
                  <a:moveTo>
                    <a:pt x="9085" y="594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38;p52"/>
            <p:cNvSpPr/>
            <p:nvPr/>
          </p:nvSpPr>
          <p:spPr>
            <a:xfrm>
              <a:off x="4185900" y="3996100"/>
              <a:ext cx="218075" cy="104650"/>
            </a:xfrm>
            <a:custGeom>
              <a:avLst/>
              <a:gdLst/>
              <a:ahLst/>
              <a:cxnLst/>
              <a:rect l="l" t="t" r="r" b="b"/>
              <a:pathLst>
                <a:path w="8723" h="4186" fill="none" extrusionOk="0">
                  <a:moveTo>
                    <a:pt x="0" y="4186"/>
                  </a:moveTo>
                  <a:lnTo>
                    <a:pt x="872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39;p52"/>
            <p:cNvSpPr/>
            <p:nvPr/>
          </p:nvSpPr>
          <p:spPr>
            <a:xfrm>
              <a:off x="4334375" y="2852350"/>
              <a:ext cx="111025" cy="283700"/>
            </a:xfrm>
            <a:custGeom>
              <a:avLst/>
              <a:gdLst/>
              <a:ahLst/>
              <a:cxnLst/>
              <a:rect l="l" t="t" r="r" b="b"/>
              <a:pathLst>
                <a:path w="4441" h="11348" fill="none" extrusionOk="0">
                  <a:moveTo>
                    <a:pt x="4440" y="11347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0;p52"/>
            <p:cNvSpPr/>
            <p:nvPr/>
          </p:nvSpPr>
          <p:spPr>
            <a:xfrm>
              <a:off x="3385100" y="2652150"/>
              <a:ext cx="158175" cy="225325"/>
            </a:xfrm>
            <a:custGeom>
              <a:avLst/>
              <a:gdLst/>
              <a:ahLst/>
              <a:cxnLst/>
              <a:rect l="l" t="t" r="r" b="b"/>
              <a:pathLst>
                <a:path w="6327" h="9013" fill="none" extrusionOk="0">
                  <a:moveTo>
                    <a:pt x="0" y="9012"/>
                  </a:moveTo>
                  <a:lnTo>
                    <a:pt x="63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1;p52"/>
            <p:cNvSpPr/>
            <p:nvPr/>
          </p:nvSpPr>
          <p:spPr>
            <a:xfrm>
              <a:off x="3544150" y="2591975"/>
              <a:ext cx="256175" cy="64425"/>
            </a:xfrm>
            <a:custGeom>
              <a:avLst/>
              <a:gdLst/>
              <a:ahLst/>
              <a:cxnLst/>
              <a:rect l="l" t="t" r="r" b="b"/>
              <a:pathLst>
                <a:path w="10247" h="2577" fill="none" extrusionOk="0">
                  <a:moveTo>
                    <a:pt x="1" y="2577"/>
                  </a:moveTo>
                  <a:lnTo>
                    <a:pt x="102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2;p52"/>
            <p:cNvSpPr/>
            <p:nvPr/>
          </p:nvSpPr>
          <p:spPr>
            <a:xfrm>
              <a:off x="3473100" y="1177850"/>
              <a:ext cx="3833475" cy="2175325"/>
            </a:xfrm>
            <a:custGeom>
              <a:avLst/>
              <a:gdLst/>
              <a:ahLst/>
              <a:cxnLst/>
              <a:rect l="l" t="t" r="r" b="b"/>
              <a:pathLst>
                <a:path w="153339" h="87013" fill="none" extrusionOk="0">
                  <a:moveTo>
                    <a:pt x="24811" y="62214"/>
                  </a:moveTo>
                  <a:lnTo>
                    <a:pt x="34452" y="66980"/>
                  </a:lnTo>
                  <a:lnTo>
                    <a:pt x="37549" y="69920"/>
                  </a:lnTo>
                  <a:lnTo>
                    <a:pt x="41274" y="77698"/>
                  </a:lnTo>
                  <a:lnTo>
                    <a:pt x="46270" y="79222"/>
                  </a:lnTo>
                  <a:lnTo>
                    <a:pt x="55899" y="72775"/>
                  </a:lnTo>
                  <a:lnTo>
                    <a:pt x="52645" y="69085"/>
                  </a:lnTo>
                  <a:lnTo>
                    <a:pt x="48291" y="70234"/>
                  </a:lnTo>
                  <a:lnTo>
                    <a:pt x="46585" y="64634"/>
                  </a:lnTo>
                  <a:lnTo>
                    <a:pt x="48774" y="66097"/>
                  </a:lnTo>
                  <a:lnTo>
                    <a:pt x="59698" y="70234"/>
                  </a:lnTo>
                  <a:lnTo>
                    <a:pt x="65988" y="72279"/>
                  </a:lnTo>
                  <a:lnTo>
                    <a:pt x="66315" y="75944"/>
                  </a:lnTo>
                  <a:lnTo>
                    <a:pt x="70960" y="87013"/>
                  </a:lnTo>
                  <a:lnTo>
                    <a:pt x="76573" y="75944"/>
                  </a:lnTo>
                  <a:lnTo>
                    <a:pt x="80831" y="72932"/>
                  </a:lnTo>
                  <a:lnTo>
                    <a:pt x="86069" y="78146"/>
                  </a:lnTo>
                  <a:lnTo>
                    <a:pt x="88355" y="83928"/>
                  </a:lnTo>
                  <a:lnTo>
                    <a:pt x="94633" y="84037"/>
                  </a:lnTo>
                  <a:lnTo>
                    <a:pt x="94270" y="74299"/>
                  </a:lnTo>
                  <a:lnTo>
                    <a:pt x="100936" y="72690"/>
                  </a:lnTo>
                  <a:lnTo>
                    <a:pt x="106682" y="64307"/>
                  </a:lnTo>
                  <a:lnTo>
                    <a:pt x="106319" y="56553"/>
                  </a:lnTo>
                  <a:lnTo>
                    <a:pt x="103416" y="54690"/>
                  </a:lnTo>
                  <a:lnTo>
                    <a:pt x="106827" y="53105"/>
                  </a:lnTo>
                  <a:lnTo>
                    <a:pt x="120194" y="45339"/>
                  </a:lnTo>
                  <a:lnTo>
                    <a:pt x="122528" y="36859"/>
                  </a:lnTo>
                  <a:lnTo>
                    <a:pt x="118851" y="35493"/>
                  </a:lnTo>
                  <a:lnTo>
                    <a:pt x="125093" y="28464"/>
                  </a:lnTo>
                  <a:lnTo>
                    <a:pt x="148536" y="25972"/>
                  </a:lnTo>
                  <a:lnTo>
                    <a:pt x="153339" y="12255"/>
                  </a:lnTo>
                  <a:lnTo>
                    <a:pt x="125468" y="6255"/>
                  </a:lnTo>
                  <a:lnTo>
                    <a:pt x="101758" y="5432"/>
                  </a:lnTo>
                  <a:lnTo>
                    <a:pt x="85016" y="1"/>
                  </a:lnTo>
                  <a:lnTo>
                    <a:pt x="60532" y="12255"/>
                  </a:lnTo>
                  <a:lnTo>
                    <a:pt x="39714" y="20214"/>
                  </a:lnTo>
                  <a:lnTo>
                    <a:pt x="35444" y="13089"/>
                  </a:lnTo>
                  <a:lnTo>
                    <a:pt x="22186" y="13464"/>
                  </a:lnTo>
                  <a:lnTo>
                    <a:pt x="15291" y="21351"/>
                  </a:lnTo>
                  <a:lnTo>
                    <a:pt x="11831" y="27484"/>
                  </a:lnTo>
                  <a:lnTo>
                    <a:pt x="21581" y="26614"/>
                  </a:lnTo>
                  <a:lnTo>
                    <a:pt x="24532" y="19561"/>
                  </a:lnTo>
                  <a:lnTo>
                    <a:pt x="29480" y="22694"/>
                  </a:lnTo>
                  <a:lnTo>
                    <a:pt x="24811" y="32964"/>
                  </a:lnTo>
                  <a:lnTo>
                    <a:pt x="20262" y="35541"/>
                  </a:lnTo>
                  <a:lnTo>
                    <a:pt x="15569" y="31368"/>
                  </a:lnTo>
                  <a:lnTo>
                    <a:pt x="15061" y="35650"/>
                  </a:lnTo>
                  <a:lnTo>
                    <a:pt x="11057" y="37924"/>
                  </a:lnTo>
                  <a:lnTo>
                    <a:pt x="6024" y="43089"/>
                  </a:lnTo>
                  <a:lnTo>
                    <a:pt x="6387" y="49210"/>
                  </a:lnTo>
                  <a:lnTo>
                    <a:pt x="992" y="49210"/>
                  </a:lnTo>
                  <a:lnTo>
                    <a:pt x="0" y="52198"/>
                  </a:lnTo>
                  <a:lnTo>
                    <a:pt x="835" y="57037"/>
                  </a:lnTo>
                  <a:lnTo>
                    <a:pt x="6726" y="55198"/>
                  </a:lnTo>
                  <a:lnTo>
                    <a:pt x="10924" y="50069"/>
                  </a:lnTo>
                  <a:lnTo>
                    <a:pt x="16367" y="50686"/>
                  </a:lnTo>
                  <a:lnTo>
                    <a:pt x="18049" y="46670"/>
                  </a:lnTo>
                  <a:lnTo>
                    <a:pt x="23093" y="54363"/>
                  </a:lnTo>
                  <a:lnTo>
                    <a:pt x="26528" y="56105"/>
                  </a:lnTo>
                  <a:lnTo>
                    <a:pt x="26734" y="52210"/>
                  </a:lnTo>
                  <a:lnTo>
                    <a:pt x="33835" y="47069"/>
                  </a:lnTo>
                  <a:lnTo>
                    <a:pt x="38069" y="49488"/>
                  </a:lnTo>
                  <a:lnTo>
                    <a:pt x="36278" y="53045"/>
                  </a:lnTo>
                  <a:lnTo>
                    <a:pt x="28343" y="55392"/>
                  </a:lnTo>
                  <a:cubicBezTo>
                    <a:pt x="28343" y="55392"/>
                    <a:pt x="31041" y="58888"/>
                    <a:pt x="31319" y="58984"/>
                  </a:cubicBezTo>
                  <a:cubicBezTo>
                    <a:pt x="31597" y="59069"/>
                    <a:pt x="36278" y="58150"/>
                    <a:pt x="36278" y="58150"/>
                  </a:cubicBezTo>
                  <a:lnTo>
                    <a:pt x="35456" y="61948"/>
                  </a:lnTo>
                  <a:lnTo>
                    <a:pt x="30920" y="63255"/>
                  </a:lnTo>
                  <a:lnTo>
                    <a:pt x="24823" y="62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3;p52"/>
            <p:cNvSpPr/>
            <p:nvPr/>
          </p:nvSpPr>
          <p:spPr>
            <a:xfrm>
              <a:off x="3473100" y="2483100"/>
              <a:ext cx="168475" cy="66850"/>
            </a:xfrm>
            <a:custGeom>
              <a:avLst/>
              <a:gdLst/>
              <a:ahLst/>
              <a:cxnLst/>
              <a:rect l="l" t="t" r="r" b="b"/>
              <a:pathLst>
                <a:path w="6739" h="2674" fill="none" extrusionOk="0">
                  <a:moveTo>
                    <a:pt x="0" y="0"/>
                  </a:moveTo>
                  <a:lnTo>
                    <a:pt x="6738" y="267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4;p52"/>
            <p:cNvSpPr/>
            <p:nvPr/>
          </p:nvSpPr>
          <p:spPr>
            <a:xfrm>
              <a:off x="3493950" y="2402950"/>
              <a:ext cx="138850" cy="200825"/>
            </a:xfrm>
            <a:custGeom>
              <a:avLst/>
              <a:gdLst/>
              <a:ahLst/>
              <a:cxnLst/>
              <a:rect l="l" t="t" r="r" b="b"/>
              <a:pathLst>
                <a:path w="5554" h="8033" fill="none" extrusionOk="0">
                  <a:moveTo>
                    <a:pt x="1" y="8033"/>
                  </a:moveTo>
                  <a:lnTo>
                    <a:pt x="555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5;p52"/>
            <p:cNvSpPr/>
            <p:nvPr/>
          </p:nvSpPr>
          <p:spPr>
            <a:xfrm>
              <a:off x="3632775" y="2176750"/>
              <a:ext cx="356575" cy="226225"/>
            </a:xfrm>
            <a:custGeom>
              <a:avLst/>
              <a:gdLst/>
              <a:ahLst/>
              <a:cxnLst/>
              <a:rect l="l" t="t" r="r" b="b"/>
              <a:pathLst>
                <a:path w="14263" h="9049" fill="none" extrusionOk="0">
                  <a:moveTo>
                    <a:pt x="0" y="9049"/>
                  </a:moveTo>
                  <a:lnTo>
                    <a:pt x="1426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6;p52"/>
            <p:cNvSpPr/>
            <p:nvPr/>
          </p:nvSpPr>
          <p:spPr>
            <a:xfrm>
              <a:off x="3754650" y="2173125"/>
              <a:ext cx="246200" cy="254050"/>
            </a:xfrm>
            <a:custGeom>
              <a:avLst/>
              <a:gdLst/>
              <a:ahLst/>
              <a:cxnLst/>
              <a:rect l="l" t="t" r="r" b="b"/>
              <a:pathLst>
                <a:path w="9848" h="10162" fill="none" extrusionOk="0">
                  <a:moveTo>
                    <a:pt x="0" y="10161"/>
                  </a:moveTo>
                  <a:lnTo>
                    <a:pt x="98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7;p52"/>
            <p:cNvSpPr/>
            <p:nvPr/>
          </p:nvSpPr>
          <p:spPr>
            <a:xfrm>
              <a:off x="3936100" y="2173125"/>
              <a:ext cx="64750" cy="167850"/>
            </a:xfrm>
            <a:custGeom>
              <a:avLst/>
              <a:gdLst/>
              <a:ahLst/>
              <a:cxnLst/>
              <a:rect l="l" t="t" r="r" b="b"/>
              <a:pathLst>
                <a:path w="2590" h="6714" fill="none" extrusionOk="0">
                  <a:moveTo>
                    <a:pt x="0" y="6714"/>
                  </a:moveTo>
                  <a:lnTo>
                    <a:pt x="25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48;p52"/>
            <p:cNvSpPr/>
            <p:nvPr/>
          </p:nvSpPr>
          <p:spPr>
            <a:xfrm>
              <a:off x="3998100" y="2185200"/>
              <a:ext cx="145775" cy="309700"/>
            </a:xfrm>
            <a:custGeom>
              <a:avLst/>
              <a:gdLst/>
              <a:ahLst/>
              <a:cxnLst/>
              <a:rect l="l" t="t" r="r" b="b"/>
              <a:pathLst>
                <a:path w="5831" h="12388" fill="none" extrusionOk="0">
                  <a:moveTo>
                    <a:pt x="5831" y="1238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49;p52"/>
            <p:cNvSpPr/>
            <p:nvPr/>
          </p:nvSpPr>
          <p:spPr>
            <a:xfrm>
              <a:off x="3855350" y="2066350"/>
              <a:ext cx="142775" cy="118875"/>
            </a:xfrm>
            <a:custGeom>
              <a:avLst/>
              <a:gdLst/>
              <a:ahLst/>
              <a:cxnLst/>
              <a:rect l="l" t="t" r="r" b="b"/>
              <a:pathLst>
                <a:path w="5711" h="4755" fill="none" extrusionOk="0">
                  <a:moveTo>
                    <a:pt x="1" y="1"/>
                  </a:moveTo>
                  <a:lnTo>
                    <a:pt x="5710" y="475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0;p52"/>
            <p:cNvSpPr/>
            <p:nvPr/>
          </p:nvSpPr>
          <p:spPr>
            <a:xfrm>
              <a:off x="3749500" y="2125625"/>
              <a:ext cx="248625" cy="59600"/>
            </a:xfrm>
            <a:custGeom>
              <a:avLst/>
              <a:gdLst/>
              <a:ahLst/>
              <a:cxnLst/>
              <a:rect l="l" t="t" r="r" b="b"/>
              <a:pathLst>
                <a:path w="9945" h="2384" fill="none" extrusionOk="0">
                  <a:moveTo>
                    <a:pt x="1" y="1"/>
                  </a:moveTo>
                  <a:lnTo>
                    <a:pt x="9944" y="238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1;p52"/>
            <p:cNvSpPr/>
            <p:nvPr/>
          </p:nvSpPr>
          <p:spPr>
            <a:xfrm>
              <a:off x="3632775" y="2185200"/>
              <a:ext cx="368075" cy="61425"/>
            </a:xfrm>
            <a:custGeom>
              <a:avLst/>
              <a:gdLst/>
              <a:ahLst/>
              <a:cxnLst/>
              <a:rect l="l" t="t" r="r" b="b"/>
              <a:pathLst>
                <a:path w="14723" h="2457" fill="none" extrusionOk="0">
                  <a:moveTo>
                    <a:pt x="0" y="2457"/>
                  </a:moveTo>
                  <a:lnTo>
                    <a:pt x="1472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2;p52"/>
            <p:cNvSpPr/>
            <p:nvPr/>
          </p:nvSpPr>
          <p:spPr>
            <a:xfrm>
              <a:off x="4093350" y="2001950"/>
              <a:ext cx="128250" cy="162725"/>
            </a:xfrm>
            <a:custGeom>
              <a:avLst/>
              <a:gdLst/>
              <a:ahLst/>
              <a:cxnLst/>
              <a:rect l="l" t="t" r="r" b="b"/>
              <a:pathLst>
                <a:path w="5130" h="6509" fill="none" extrusionOk="0">
                  <a:moveTo>
                    <a:pt x="5130" y="6508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3;p52"/>
            <p:cNvSpPr/>
            <p:nvPr/>
          </p:nvSpPr>
          <p:spPr>
            <a:xfrm>
              <a:off x="4012900" y="2001950"/>
              <a:ext cx="80475" cy="174825"/>
            </a:xfrm>
            <a:custGeom>
              <a:avLst/>
              <a:gdLst/>
              <a:ahLst/>
              <a:cxnLst/>
              <a:rect l="l" t="t" r="r" b="b"/>
              <a:pathLst>
                <a:path w="3219" h="6993" fill="none" extrusionOk="0">
                  <a:moveTo>
                    <a:pt x="1" y="6992"/>
                  </a:moveTo>
                  <a:lnTo>
                    <a:pt x="321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4;p52"/>
            <p:cNvSpPr/>
            <p:nvPr/>
          </p:nvSpPr>
          <p:spPr>
            <a:xfrm>
              <a:off x="3992350" y="2164650"/>
              <a:ext cx="229850" cy="22100"/>
            </a:xfrm>
            <a:custGeom>
              <a:avLst/>
              <a:gdLst/>
              <a:ahLst/>
              <a:cxnLst/>
              <a:rect l="l" t="t" r="r" b="b"/>
              <a:pathLst>
                <a:path w="9194" h="884" fill="none" extrusionOk="0">
                  <a:moveTo>
                    <a:pt x="0" y="883"/>
                  </a:moveTo>
                  <a:lnTo>
                    <a:pt x="91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5;p52"/>
            <p:cNvSpPr/>
            <p:nvPr/>
          </p:nvSpPr>
          <p:spPr>
            <a:xfrm>
              <a:off x="4222175" y="2164650"/>
              <a:ext cx="83200" cy="188125"/>
            </a:xfrm>
            <a:custGeom>
              <a:avLst/>
              <a:gdLst/>
              <a:ahLst/>
              <a:cxnLst/>
              <a:rect l="l" t="t" r="r" b="b"/>
              <a:pathLst>
                <a:path w="3328" h="7525" fill="none" extrusionOk="0">
                  <a:moveTo>
                    <a:pt x="1" y="0"/>
                  </a:moveTo>
                  <a:lnTo>
                    <a:pt x="3328" y="75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6;p52"/>
            <p:cNvSpPr/>
            <p:nvPr/>
          </p:nvSpPr>
          <p:spPr>
            <a:xfrm>
              <a:off x="4305350" y="2014050"/>
              <a:ext cx="236525" cy="338725"/>
            </a:xfrm>
            <a:custGeom>
              <a:avLst/>
              <a:gdLst/>
              <a:ahLst/>
              <a:cxnLst/>
              <a:rect l="l" t="t" r="r" b="b"/>
              <a:pathLst>
                <a:path w="9461" h="13549" fill="none" extrusionOk="0">
                  <a:moveTo>
                    <a:pt x="1" y="13549"/>
                  </a:moveTo>
                  <a:lnTo>
                    <a:pt x="946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7;p52"/>
            <p:cNvSpPr/>
            <p:nvPr/>
          </p:nvSpPr>
          <p:spPr>
            <a:xfrm>
              <a:off x="4138725" y="2164650"/>
              <a:ext cx="83475" cy="319075"/>
            </a:xfrm>
            <a:custGeom>
              <a:avLst/>
              <a:gdLst/>
              <a:ahLst/>
              <a:cxnLst/>
              <a:rect l="l" t="t" r="r" b="b"/>
              <a:pathLst>
                <a:path w="3339" h="12763" fill="none" extrusionOk="0">
                  <a:moveTo>
                    <a:pt x="3339" y="0"/>
                  </a:moveTo>
                  <a:lnTo>
                    <a:pt x="0" y="127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58;p52"/>
            <p:cNvSpPr/>
            <p:nvPr/>
          </p:nvSpPr>
          <p:spPr>
            <a:xfrm>
              <a:off x="4465925" y="1687425"/>
              <a:ext cx="75950" cy="326650"/>
            </a:xfrm>
            <a:custGeom>
              <a:avLst/>
              <a:gdLst/>
              <a:ahLst/>
              <a:cxnLst/>
              <a:rect l="l" t="t" r="r" b="b"/>
              <a:pathLst>
                <a:path w="3038" h="13066" fill="none" extrusionOk="0">
                  <a:moveTo>
                    <a:pt x="3037" y="13065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59;p52"/>
            <p:cNvSpPr/>
            <p:nvPr/>
          </p:nvSpPr>
          <p:spPr>
            <a:xfrm>
              <a:off x="4210100" y="1757300"/>
              <a:ext cx="330850" cy="251925"/>
            </a:xfrm>
            <a:custGeom>
              <a:avLst/>
              <a:gdLst/>
              <a:ahLst/>
              <a:cxnLst/>
              <a:rect l="l" t="t" r="r" b="b"/>
              <a:pathLst>
                <a:path w="13234" h="10077" fill="none" extrusionOk="0">
                  <a:moveTo>
                    <a:pt x="0" y="0"/>
                  </a:moveTo>
                  <a:lnTo>
                    <a:pt x="13234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0;p52"/>
            <p:cNvSpPr/>
            <p:nvPr/>
          </p:nvSpPr>
          <p:spPr>
            <a:xfrm>
              <a:off x="4209475" y="1505075"/>
              <a:ext cx="145800" cy="252250"/>
            </a:xfrm>
            <a:custGeom>
              <a:avLst/>
              <a:gdLst/>
              <a:ahLst/>
              <a:cxnLst/>
              <a:rect l="l" t="t" r="r" b="b"/>
              <a:pathLst>
                <a:path w="5832" h="10090" fill="none" extrusionOk="0">
                  <a:moveTo>
                    <a:pt x="5831" y="0"/>
                  </a:moveTo>
                  <a:lnTo>
                    <a:pt x="1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1;p52"/>
            <p:cNvSpPr/>
            <p:nvPr/>
          </p:nvSpPr>
          <p:spPr>
            <a:xfrm>
              <a:off x="4209475" y="1678950"/>
              <a:ext cx="267975" cy="78375"/>
            </a:xfrm>
            <a:custGeom>
              <a:avLst/>
              <a:gdLst/>
              <a:ahLst/>
              <a:cxnLst/>
              <a:rect l="l" t="t" r="r" b="b"/>
              <a:pathLst>
                <a:path w="10719" h="3135" fill="none" extrusionOk="0">
                  <a:moveTo>
                    <a:pt x="1" y="3134"/>
                  </a:moveTo>
                  <a:lnTo>
                    <a:pt x="107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2;p52"/>
            <p:cNvSpPr/>
            <p:nvPr/>
          </p:nvSpPr>
          <p:spPr>
            <a:xfrm>
              <a:off x="4018650" y="1505075"/>
              <a:ext cx="62625" cy="173900"/>
            </a:xfrm>
            <a:custGeom>
              <a:avLst/>
              <a:gdLst/>
              <a:ahLst/>
              <a:cxnLst/>
              <a:rect l="l" t="t" r="r" b="b"/>
              <a:pathLst>
                <a:path w="2505" h="6956" fill="none" extrusionOk="0">
                  <a:moveTo>
                    <a:pt x="2505" y="6956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3;p52"/>
            <p:cNvSpPr/>
            <p:nvPr/>
          </p:nvSpPr>
          <p:spPr>
            <a:xfrm>
              <a:off x="3855350" y="1666875"/>
              <a:ext cx="238025" cy="32675"/>
            </a:xfrm>
            <a:custGeom>
              <a:avLst/>
              <a:gdLst/>
              <a:ahLst/>
              <a:cxnLst/>
              <a:rect l="l" t="t" r="r" b="b"/>
              <a:pathLst>
                <a:path w="9521" h="1307" fill="none" extrusionOk="0">
                  <a:moveTo>
                    <a:pt x="1" y="1307"/>
                  </a:moveTo>
                  <a:lnTo>
                    <a:pt x="952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4;p52"/>
            <p:cNvSpPr/>
            <p:nvPr/>
          </p:nvSpPr>
          <p:spPr>
            <a:xfrm>
              <a:off x="3766450" y="1666875"/>
              <a:ext cx="314825" cy="202025"/>
            </a:xfrm>
            <a:custGeom>
              <a:avLst/>
              <a:gdLst/>
              <a:ahLst/>
              <a:cxnLst/>
              <a:rect l="l" t="t" r="r" b="b"/>
              <a:pathLst>
                <a:path w="12593" h="8081" fill="none" extrusionOk="0">
                  <a:moveTo>
                    <a:pt x="0" y="8081"/>
                  </a:moveTo>
                  <a:lnTo>
                    <a:pt x="1259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5;p52"/>
            <p:cNvSpPr/>
            <p:nvPr/>
          </p:nvSpPr>
          <p:spPr>
            <a:xfrm>
              <a:off x="4081250" y="1505075"/>
              <a:ext cx="277950" cy="161825"/>
            </a:xfrm>
            <a:custGeom>
              <a:avLst/>
              <a:gdLst/>
              <a:ahLst/>
              <a:cxnLst/>
              <a:rect l="l" t="t" r="r" b="b"/>
              <a:pathLst>
                <a:path w="11118" h="6473" fill="none" extrusionOk="0">
                  <a:moveTo>
                    <a:pt x="1" y="6472"/>
                  </a:moveTo>
                  <a:lnTo>
                    <a:pt x="1111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6;p52"/>
            <p:cNvSpPr/>
            <p:nvPr/>
          </p:nvSpPr>
          <p:spPr>
            <a:xfrm>
              <a:off x="4541850" y="1827450"/>
              <a:ext cx="336900" cy="186625"/>
            </a:xfrm>
            <a:custGeom>
              <a:avLst/>
              <a:gdLst/>
              <a:ahLst/>
              <a:cxnLst/>
              <a:rect l="l" t="t" r="r" b="b"/>
              <a:pathLst>
                <a:path w="13476" h="7465" fill="none" extrusionOk="0">
                  <a:moveTo>
                    <a:pt x="0" y="7464"/>
                  </a:moveTo>
                  <a:lnTo>
                    <a:pt x="1347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7;p52"/>
            <p:cNvSpPr/>
            <p:nvPr/>
          </p:nvSpPr>
          <p:spPr>
            <a:xfrm>
              <a:off x="4540925" y="2009200"/>
              <a:ext cx="380775" cy="174225"/>
            </a:xfrm>
            <a:custGeom>
              <a:avLst/>
              <a:gdLst/>
              <a:ahLst/>
              <a:cxnLst/>
              <a:rect l="l" t="t" r="r" b="b"/>
              <a:pathLst>
                <a:path w="15231" h="6969" fill="none" extrusionOk="0">
                  <a:moveTo>
                    <a:pt x="1" y="1"/>
                  </a:moveTo>
                  <a:lnTo>
                    <a:pt x="15231" y="696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68;p52"/>
            <p:cNvSpPr/>
            <p:nvPr/>
          </p:nvSpPr>
          <p:spPr>
            <a:xfrm>
              <a:off x="4539125" y="2394175"/>
              <a:ext cx="468175" cy="387425"/>
            </a:xfrm>
            <a:custGeom>
              <a:avLst/>
              <a:gdLst/>
              <a:ahLst/>
              <a:cxnLst/>
              <a:rect l="l" t="t" r="r" b="b"/>
              <a:pathLst>
                <a:path w="18727" h="15497" fill="none" extrusionOk="0">
                  <a:moveTo>
                    <a:pt x="18726" y="1"/>
                  </a:moveTo>
                  <a:lnTo>
                    <a:pt x="0" y="1549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69;p52"/>
            <p:cNvSpPr/>
            <p:nvPr/>
          </p:nvSpPr>
          <p:spPr>
            <a:xfrm>
              <a:off x="4921675" y="2186725"/>
              <a:ext cx="85625" cy="228350"/>
            </a:xfrm>
            <a:custGeom>
              <a:avLst/>
              <a:gdLst/>
              <a:ahLst/>
              <a:cxnLst/>
              <a:rect l="l" t="t" r="r" b="b"/>
              <a:pathLst>
                <a:path w="3425" h="9134" fill="none" extrusionOk="0">
                  <a:moveTo>
                    <a:pt x="1" y="0"/>
                  </a:moveTo>
                  <a:lnTo>
                    <a:pt x="3424" y="913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0;p52"/>
            <p:cNvSpPr/>
            <p:nvPr/>
          </p:nvSpPr>
          <p:spPr>
            <a:xfrm>
              <a:off x="5007275" y="2394175"/>
              <a:ext cx="85000" cy="258000"/>
            </a:xfrm>
            <a:custGeom>
              <a:avLst/>
              <a:gdLst/>
              <a:ahLst/>
              <a:cxnLst/>
              <a:rect l="l" t="t" r="r" b="b"/>
              <a:pathLst>
                <a:path w="3400" h="10320" fill="none" extrusionOk="0">
                  <a:moveTo>
                    <a:pt x="3399" y="1031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1;p52"/>
            <p:cNvSpPr/>
            <p:nvPr/>
          </p:nvSpPr>
          <p:spPr>
            <a:xfrm>
              <a:off x="4968850" y="1334200"/>
              <a:ext cx="2205875" cy="1654875"/>
            </a:xfrm>
            <a:custGeom>
              <a:avLst/>
              <a:gdLst/>
              <a:ahLst/>
              <a:cxnLst/>
              <a:rect l="l" t="t" r="r" b="b"/>
              <a:pathLst>
                <a:path w="88235" h="66195" fill="none" extrusionOk="0">
                  <a:moveTo>
                    <a:pt x="1" y="63509"/>
                  </a:moveTo>
                  <a:lnTo>
                    <a:pt x="1537" y="42400"/>
                  </a:lnTo>
                  <a:lnTo>
                    <a:pt x="10077" y="22210"/>
                  </a:lnTo>
                  <a:cubicBezTo>
                    <a:pt x="10077" y="22210"/>
                    <a:pt x="14202" y="33218"/>
                    <a:pt x="14202" y="32384"/>
                  </a:cubicBezTo>
                  <a:cubicBezTo>
                    <a:pt x="14202" y="31561"/>
                    <a:pt x="26009" y="8976"/>
                    <a:pt x="26009" y="8976"/>
                  </a:cubicBezTo>
                  <a:lnTo>
                    <a:pt x="33618" y="31077"/>
                  </a:lnTo>
                  <a:lnTo>
                    <a:pt x="15025" y="46779"/>
                  </a:lnTo>
                  <a:lnTo>
                    <a:pt x="36037" y="48944"/>
                  </a:lnTo>
                  <a:lnTo>
                    <a:pt x="27557" y="58863"/>
                  </a:lnTo>
                  <a:lnTo>
                    <a:pt x="40803" y="66194"/>
                  </a:lnTo>
                  <a:lnTo>
                    <a:pt x="43586" y="48448"/>
                  </a:lnTo>
                  <a:lnTo>
                    <a:pt x="51122" y="29734"/>
                  </a:lnTo>
                  <a:lnTo>
                    <a:pt x="49670" y="16694"/>
                  </a:lnTo>
                  <a:lnTo>
                    <a:pt x="65263" y="21376"/>
                  </a:lnTo>
                  <a:lnTo>
                    <a:pt x="68819" y="9448"/>
                  </a:lnTo>
                  <a:lnTo>
                    <a:pt x="66098" y="1"/>
                  </a:lnTo>
                  <a:lnTo>
                    <a:pt x="88235" y="200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2;p52"/>
            <p:cNvSpPr/>
            <p:nvPr/>
          </p:nvSpPr>
          <p:spPr>
            <a:xfrm>
              <a:off x="4878750" y="1177850"/>
              <a:ext cx="1731050" cy="1005575"/>
            </a:xfrm>
            <a:custGeom>
              <a:avLst/>
              <a:gdLst/>
              <a:ahLst/>
              <a:cxnLst/>
              <a:rect l="l" t="t" r="r" b="b"/>
              <a:pathLst>
                <a:path w="69242" h="40223" fill="none" extrusionOk="0">
                  <a:moveTo>
                    <a:pt x="69242" y="6255"/>
                  </a:moveTo>
                  <a:lnTo>
                    <a:pt x="53274" y="22948"/>
                  </a:lnTo>
                  <a:lnTo>
                    <a:pt x="45532" y="5432"/>
                  </a:lnTo>
                  <a:lnTo>
                    <a:pt x="29613" y="14747"/>
                  </a:lnTo>
                  <a:lnTo>
                    <a:pt x="28790" y="1"/>
                  </a:lnTo>
                  <a:lnTo>
                    <a:pt x="13500" y="28912"/>
                  </a:lnTo>
                  <a:lnTo>
                    <a:pt x="4306" y="13089"/>
                  </a:lnTo>
                  <a:lnTo>
                    <a:pt x="0" y="25984"/>
                  </a:lnTo>
                  <a:lnTo>
                    <a:pt x="1718" y="4022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3;p52"/>
            <p:cNvSpPr/>
            <p:nvPr/>
          </p:nvSpPr>
          <p:spPr>
            <a:xfrm>
              <a:off x="5092250" y="2143775"/>
              <a:ext cx="396500" cy="851350"/>
            </a:xfrm>
            <a:custGeom>
              <a:avLst/>
              <a:gdLst/>
              <a:ahLst/>
              <a:cxnLst/>
              <a:rect l="l" t="t" r="r" b="b"/>
              <a:pathLst>
                <a:path w="15860" h="34054" fill="none" extrusionOk="0">
                  <a:moveTo>
                    <a:pt x="9266" y="1"/>
                  </a:moveTo>
                  <a:lnTo>
                    <a:pt x="10101" y="14396"/>
                  </a:lnTo>
                  <a:lnTo>
                    <a:pt x="15859" y="34053"/>
                  </a:lnTo>
                  <a:lnTo>
                    <a:pt x="0" y="19851"/>
                  </a:lnTo>
                  <a:lnTo>
                    <a:pt x="1234" y="336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4;p52"/>
            <p:cNvSpPr/>
            <p:nvPr/>
          </p:nvSpPr>
          <p:spPr>
            <a:xfrm>
              <a:off x="4389725" y="2014050"/>
              <a:ext cx="617575" cy="1140750"/>
            </a:xfrm>
            <a:custGeom>
              <a:avLst/>
              <a:gdLst/>
              <a:ahLst/>
              <a:cxnLst/>
              <a:rect l="l" t="t" r="r" b="b"/>
              <a:pathLst>
                <a:path w="24703" h="45630" fill="none" extrusionOk="0">
                  <a:moveTo>
                    <a:pt x="8396" y="39968"/>
                  </a:moveTo>
                  <a:lnTo>
                    <a:pt x="9835" y="45629"/>
                  </a:lnTo>
                  <a:lnTo>
                    <a:pt x="11626" y="36786"/>
                  </a:lnTo>
                  <a:lnTo>
                    <a:pt x="5492" y="30218"/>
                  </a:lnTo>
                  <a:lnTo>
                    <a:pt x="1" y="25016"/>
                  </a:lnTo>
                  <a:lnTo>
                    <a:pt x="1392" y="16040"/>
                  </a:lnTo>
                  <a:lnTo>
                    <a:pt x="24702" y="15206"/>
                  </a:lnTo>
                  <a:lnTo>
                    <a:pt x="647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5;p52"/>
            <p:cNvSpPr/>
            <p:nvPr/>
          </p:nvSpPr>
          <p:spPr>
            <a:xfrm>
              <a:off x="4420875" y="291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6;p52"/>
            <p:cNvSpPr/>
            <p:nvPr/>
          </p:nvSpPr>
          <p:spPr>
            <a:xfrm>
              <a:off x="5007275" y="2143775"/>
              <a:ext cx="316650" cy="250425"/>
            </a:xfrm>
            <a:custGeom>
              <a:avLst/>
              <a:gdLst/>
              <a:ahLst/>
              <a:cxnLst/>
              <a:rect l="l" t="t" r="r" b="b"/>
              <a:pathLst>
                <a:path w="12666" h="10017" fill="none" extrusionOk="0">
                  <a:moveTo>
                    <a:pt x="0" y="10017"/>
                  </a:moveTo>
                  <a:lnTo>
                    <a:pt x="1266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7;p52"/>
            <p:cNvSpPr/>
            <p:nvPr/>
          </p:nvSpPr>
          <p:spPr>
            <a:xfrm>
              <a:off x="5323900" y="2123225"/>
              <a:ext cx="497500" cy="20575"/>
            </a:xfrm>
            <a:custGeom>
              <a:avLst/>
              <a:gdLst/>
              <a:ahLst/>
              <a:cxnLst/>
              <a:rect l="l" t="t" r="r" b="b"/>
              <a:pathLst>
                <a:path w="19900" h="823" fill="none" extrusionOk="0">
                  <a:moveTo>
                    <a:pt x="0" y="823"/>
                  </a:moveTo>
                  <a:lnTo>
                    <a:pt x="19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78;p52"/>
            <p:cNvSpPr/>
            <p:nvPr/>
          </p:nvSpPr>
          <p:spPr>
            <a:xfrm>
              <a:off x="5092250" y="2143775"/>
              <a:ext cx="231675" cy="495400"/>
            </a:xfrm>
            <a:custGeom>
              <a:avLst/>
              <a:gdLst/>
              <a:ahLst/>
              <a:cxnLst/>
              <a:rect l="l" t="t" r="r" b="b"/>
              <a:pathLst>
                <a:path w="9267" h="19816" fill="none" extrusionOk="0">
                  <a:moveTo>
                    <a:pt x="9266" y="1"/>
                  </a:moveTo>
                  <a:lnTo>
                    <a:pt x="0" y="1981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79;p52"/>
            <p:cNvSpPr/>
            <p:nvPr/>
          </p:nvSpPr>
          <p:spPr>
            <a:xfrm>
              <a:off x="4647700" y="2415050"/>
              <a:ext cx="359600" cy="378650"/>
            </a:xfrm>
            <a:custGeom>
              <a:avLst/>
              <a:gdLst/>
              <a:ahLst/>
              <a:cxnLst/>
              <a:rect l="l" t="t" r="r" b="b"/>
              <a:pathLst>
                <a:path w="14384" h="15146" fill="none" extrusionOk="0">
                  <a:moveTo>
                    <a:pt x="0" y="15146"/>
                  </a:moveTo>
                  <a:lnTo>
                    <a:pt x="1438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0;p52"/>
            <p:cNvSpPr/>
            <p:nvPr/>
          </p:nvSpPr>
          <p:spPr>
            <a:xfrm>
              <a:off x="5809275" y="1751550"/>
              <a:ext cx="401350" cy="374100"/>
            </a:xfrm>
            <a:custGeom>
              <a:avLst/>
              <a:gdLst/>
              <a:ahLst/>
              <a:cxnLst/>
              <a:rect l="l" t="t" r="r" b="b"/>
              <a:pathLst>
                <a:path w="16054" h="14964" fill="none" extrusionOk="0">
                  <a:moveTo>
                    <a:pt x="1" y="14964"/>
                  </a:moveTo>
                  <a:lnTo>
                    <a:pt x="1605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1;p52"/>
            <p:cNvSpPr/>
            <p:nvPr/>
          </p:nvSpPr>
          <p:spPr>
            <a:xfrm>
              <a:off x="5821375" y="1313650"/>
              <a:ext cx="195700" cy="809600"/>
            </a:xfrm>
            <a:custGeom>
              <a:avLst/>
              <a:gdLst/>
              <a:ahLst/>
              <a:cxnLst/>
              <a:rect l="l" t="t" r="r" b="b"/>
              <a:pathLst>
                <a:path w="7828" h="32384" fill="none" extrusionOk="0">
                  <a:moveTo>
                    <a:pt x="1" y="32383"/>
                  </a:moveTo>
                  <a:lnTo>
                    <a:pt x="78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2;p52"/>
            <p:cNvSpPr/>
            <p:nvPr/>
          </p:nvSpPr>
          <p:spPr>
            <a:xfrm>
              <a:off x="5809275" y="2077550"/>
              <a:ext cx="449725" cy="33600"/>
            </a:xfrm>
            <a:custGeom>
              <a:avLst/>
              <a:gdLst/>
              <a:ahLst/>
              <a:cxnLst/>
              <a:rect l="l" t="t" r="r" b="b"/>
              <a:pathLst>
                <a:path w="17989" h="1344" fill="none" extrusionOk="0">
                  <a:moveTo>
                    <a:pt x="1" y="1343"/>
                  </a:moveTo>
                  <a:lnTo>
                    <a:pt x="179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3;p52"/>
            <p:cNvSpPr/>
            <p:nvPr/>
          </p:nvSpPr>
          <p:spPr>
            <a:xfrm>
              <a:off x="5812300" y="2123225"/>
              <a:ext cx="57500" cy="434600"/>
            </a:xfrm>
            <a:custGeom>
              <a:avLst/>
              <a:gdLst/>
              <a:ahLst/>
              <a:cxnLst/>
              <a:rect l="l" t="t" r="r" b="b"/>
              <a:pathLst>
                <a:path w="2300" h="17384" fill="none" extrusionOk="0">
                  <a:moveTo>
                    <a:pt x="1" y="0"/>
                  </a:moveTo>
                  <a:lnTo>
                    <a:pt x="2299" y="1738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4;p52"/>
            <p:cNvSpPr/>
            <p:nvPr/>
          </p:nvSpPr>
          <p:spPr>
            <a:xfrm>
              <a:off x="5344475" y="2503650"/>
              <a:ext cx="325425" cy="314250"/>
            </a:xfrm>
            <a:custGeom>
              <a:avLst/>
              <a:gdLst/>
              <a:ahLst/>
              <a:cxnLst/>
              <a:rect l="l" t="t" r="r" b="b"/>
              <a:pathLst>
                <a:path w="13017" h="12570" fill="none" extrusionOk="0">
                  <a:moveTo>
                    <a:pt x="0" y="1"/>
                  </a:moveTo>
                  <a:lnTo>
                    <a:pt x="13016" y="125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5;p52"/>
            <p:cNvSpPr/>
            <p:nvPr/>
          </p:nvSpPr>
          <p:spPr>
            <a:xfrm>
              <a:off x="5619050" y="2805775"/>
              <a:ext cx="50850" cy="321800"/>
            </a:xfrm>
            <a:custGeom>
              <a:avLst/>
              <a:gdLst/>
              <a:ahLst/>
              <a:cxnLst/>
              <a:rect l="l" t="t" r="r" b="b"/>
              <a:pathLst>
                <a:path w="2034" h="12872" fill="none" extrusionOk="0">
                  <a:moveTo>
                    <a:pt x="2033" y="0"/>
                  </a:moveTo>
                  <a:lnTo>
                    <a:pt x="1" y="1287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6;p52"/>
            <p:cNvSpPr/>
            <p:nvPr/>
          </p:nvSpPr>
          <p:spPr>
            <a:xfrm>
              <a:off x="5092250" y="2627950"/>
              <a:ext cx="295175" cy="427650"/>
            </a:xfrm>
            <a:custGeom>
              <a:avLst/>
              <a:gdLst/>
              <a:ahLst/>
              <a:cxnLst/>
              <a:rect l="l" t="t" r="r" b="b"/>
              <a:pathLst>
                <a:path w="11807" h="17106" fill="none" extrusionOk="0">
                  <a:moveTo>
                    <a:pt x="11807" y="17105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7;p52"/>
            <p:cNvSpPr/>
            <p:nvPr/>
          </p:nvSpPr>
          <p:spPr>
            <a:xfrm>
              <a:off x="6210600" y="1570400"/>
              <a:ext cx="478750" cy="181175"/>
            </a:xfrm>
            <a:custGeom>
              <a:avLst/>
              <a:gdLst/>
              <a:ahLst/>
              <a:cxnLst/>
              <a:rect l="l" t="t" r="r" b="b"/>
              <a:pathLst>
                <a:path w="19150" h="7247" fill="none" extrusionOk="0">
                  <a:moveTo>
                    <a:pt x="19149" y="0"/>
                  </a:moveTo>
                  <a:lnTo>
                    <a:pt x="0" y="72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88;p52"/>
            <p:cNvSpPr/>
            <p:nvPr/>
          </p:nvSpPr>
          <p:spPr>
            <a:xfrm>
              <a:off x="6245375" y="2065450"/>
              <a:ext cx="187525" cy="15750"/>
            </a:xfrm>
            <a:custGeom>
              <a:avLst/>
              <a:gdLst/>
              <a:ahLst/>
              <a:cxnLst/>
              <a:rect l="l" t="t" r="r" b="b"/>
              <a:pathLst>
                <a:path w="7501" h="630" fill="none" extrusionOk="0">
                  <a:moveTo>
                    <a:pt x="0" y="630"/>
                  </a:moveTo>
                  <a:lnTo>
                    <a:pt x="750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89;p52"/>
            <p:cNvSpPr/>
            <p:nvPr/>
          </p:nvSpPr>
          <p:spPr>
            <a:xfrm>
              <a:off x="6246875" y="2065450"/>
              <a:ext cx="210225" cy="245900"/>
            </a:xfrm>
            <a:custGeom>
              <a:avLst/>
              <a:gdLst/>
              <a:ahLst/>
              <a:cxnLst/>
              <a:rect l="l" t="t" r="r" b="b"/>
              <a:pathLst>
                <a:path w="8409" h="9836" fill="none" extrusionOk="0">
                  <a:moveTo>
                    <a:pt x="1" y="1"/>
                  </a:moveTo>
                  <a:lnTo>
                    <a:pt x="8408" y="98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0;p52"/>
            <p:cNvSpPr/>
            <p:nvPr/>
          </p:nvSpPr>
          <p:spPr>
            <a:xfrm>
              <a:off x="5869775" y="2545100"/>
              <a:ext cx="188725" cy="12725"/>
            </a:xfrm>
            <a:custGeom>
              <a:avLst/>
              <a:gdLst/>
              <a:ahLst/>
              <a:cxnLst/>
              <a:rect l="l" t="t" r="r" b="b"/>
              <a:pathLst>
                <a:path w="7549" h="509" fill="none" extrusionOk="0">
                  <a:moveTo>
                    <a:pt x="0" y="508"/>
                  </a:moveTo>
                  <a:lnTo>
                    <a:pt x="754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1;p52"/>
            <p:cNvSpPr/>
            <p:nvPr/>
          </p:nvSpPr>
          <p:spPr>
            <a:xfrm>
              <a:off x="5809275" y="2111125"/>
              <a:ext cx="249225" cy="434000"/>
            </a:xfrm>
            <a:custGeom>
              <a:avLst/>
              <a:gdLst/>
              <a:ahLst/>
              <a:cxnLst/>
              <a:rect l="l" t="t" r="r" b="b"/>
              <a:pathLst>
                <a:path w="9969" h="17360" fill="none" extrusionOk="0">
                  <a:moveTo>
                    <a:pt x="9969" y="17359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2;p52"/>
            <p:cNvSpPr/>
            <p:nvPr/>
          </p:nvSpPr>
          <p:spPr>
            <a:xfrm>
              <a:off x="4412100" y="2781575"/>
              <a:ext cx="127050" cy="144275"/>
            </a:xfrm>
            <a:custGeom>
              <a:avLst/>
              <a:gdLst/>
              <a:ahLst/>
              <a:cxnLst/>
              <a:rect l="l" t="t" r="r" b="b"/>
              <a:pathLst>
                <a:path w="5082" h="5771" fill="none" extrusionOk="0">
                  <a:moveTo>
                    <a:pt x="1" y="5771"/>
                  </a:moveTo>
                  <a:lnTo>
                    <a:pt x="508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3;p52"/>
            <p:cNvSpPr/>
            <p:nvPr/>
          </p:nvSpPr>
          <p:spPr>
            <a:xfrm>
              <a:off x="4334375" y="2769475"/>
              <a:ext cx="192675" cy="82900"/>
            </a:xfrm>
            <a:custGeom>
              <a:avLst/>
              <a:gdLst/>
              <a:ahLst/>
              <a:cxnLst/>
              <a:rect l="l" t="t" r="r" b="b"/>
              <a:pathLst>
                <a:path w="7707" h="3316" fill="none" extrusionOk="0">
                  <a:moveTo>
                    <a:pt x="1" y="3315"/>
                  </a:moveTo>
                  <a:lnTo>
                    <a:pt x="77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4;p52"/>
            <p:cNvSpPr/>
            <p:nvPr/>
          </p:nvSpPr>
          <p:spPr>
            <a:xfrm>
              <a:off x="4424500" y="2402950"/>
              <a:ext cx="102550" cy="378650"/>
            </a:xfrm>
            <a:custGeom>
              <a:avLst/>
              <a:gdLst/>
              <a:ahLst/>
              <a:cxnLst/>
              <a:rect l="l" t="t" r="r" b="b"/>
              <a:pathLst>
                <a:path w="4102" h="15146" fill="none" extrusionOk="0">
                  <a:moveTo>
                    <a:pt x="1" y="1"/>
                  </a:moveTo>
                  <a:lnTo>
                    <a:pt x="4101" y="15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5;p52"/>
            <p:cNvSpPr/>
            <p:nvPr/>
          </p:nvSpPr>
          <p:spPr>
            <a:xfrm>
              <a:off x="4424500" y="2014050"/>
              <a:ext cx="129475" cy="388925"/>
            </a:xfrm>
            <a:custGeom>
              <a:avLst/>
              <a:gdLst/>
              <a:ahLst/>
              <a:cxnLst/>
              <a:rect l="l" t="t" r="r" b="b"/>
              <a:pathLst>
                <a:path w="5179" h="15557" fill="none" extrusionOk="0">
                  <a:moveTo>
                    <a:pt x="1" y="15557"/>
                  </a:moveTo>
                  <a:lnTo>
                    <a:pt x="517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6;p52"/>
            <p:cNvSpPr/>
            <p:nvPr/>
          </p:nvSpPr>
          <p:spPr>
            <a:xfrm>
              <a:off x="5702825" y="3559100"/>
              <a:ext cx="355675" cy="25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7;p52"/>
            <p:cNvSpPr/>
            <p:nvPr/>
          </p:nvSpPr>
          <p:spPr>
            <a:xfrm>
              <a:off x="5975625" y="3844275"/>
              <a:ext cx="460900" cy="552550"/>
            </a:xfrm>
            <a:custGeom>
              <a:avLst/>
              <a:gdLst/>
              <a:ahLst/>
              <a:cxnLst/>
              <a:rect l="l" t="t" r="r" b="b"/>
              <a:pathLst>
                <a:path w="18436" h="22102" fill="none" extrusionOk="0">
                  <a:moveTo>
                    <a:pt x="0" y="12037"/>
                  </a:moveTo>
                  <a:cubicBezTo>
                    <a:pt x="702" y="12073"/>
                    <a:pt x="12302" y="22101"/>
                    <a:pt x="12302" y="22101"/>
                  </a:cubicBezTo>
                  <a:lnTo>
                    <a:pt x="11819" y="13005"/>
                  </a:lnTo>
                  <a:lnTo>
                    <a:pt x="18435" y="1"/>
                  </a:lnTo>
                  <a:lnTo>
                    <a:pt x="0" y="125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98;p52"/>
            <p:cNvSpPr/>
            <p:nvPr/>
          </p:nvSpPr>
          <p:spPr>
            <a:xfrm>
              <a:off x="6283175" y="4106775"/>
              <a:ext cx="427050" cy="430975"/>
            </a:xfrm>
            <a:custGeom>
              <a:avLst/>
              <a:gdLst/>
              <a:ahLst/>
              <a:cxnLst/>
              <a:rect l="l" t="t" r="r" b="b"/>
              <a:pathLst>
                <a:path w="17082" h="17239" fill="none" extrusionOk="0">
                  <a:moveTo>
                    <a:pt x="13513" y="17239"/>
                  </a:moveTo>
                  <a:lnTo>
                    <a:pt x="12690" y="8614"/>
                  </a:lnTo>
                  <a:lnTo>
                    <a:pt x="17081" y="1"/>
                  </a:lnTo>
                  <a:lnTo>
                    <a:pt x="0" y="202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99;p52"/>
            <p:cNvSpPr/>
            <p:nvPr/>
          </p:nvSpPr>
          <p:spPr>
            <a:xfrm>
              <a:off x="6415625" y="3845800"/>
              <a:ext cx="315150" cy="259500"/>
            </a:xfrm>
            <a:custGeom>
              <a:avLst/>
              <a:gdLst/>
              <a:ahLst/>
              <a:cxnLst/>
              <a:rect l="l" t="t" r="r" b="b"/>
              <a:pathLst>
                <a:path w="12606" h="10380" fill="none" extrusionOk="0">
                  <a:moveTo>
                    <a:pt x="1" y="0"/>
                  </a:moveTo>
                  <a:lnTo>
                    <a:pt x="12606" y="1037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0;p52"/>
            <p:cNvSpPr/>
            <p:nvPr/>
          </p:nvSpPr>
          <p:spPr>
            <a:xfrm>
              <a:off x="6282875" y="4157275"/>
              <a:ext cx="329650" cy="164850"/>
            </a:xfrm>
            <a:custGeom>
              <a:avLst/>
              <a:gdLst/>
              <a:ahLst/>
              <a:cxnLst/>
              <a:rect l="l" t="t" r="r" b="b"/>
              <a:pathLst>
                <a:path w="13186" h="6594" fill="none" extrusionOk="0">
                  <a:moveTo>
                    <a:pt x="13186" y="6594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1;p52"/>
            <p:cNvSpPr/>
            <p:nvPr/>
          </p:nvSpPr>
          <p:spPr>
            <a:xfrm>
              <a:off x="6263525" y="4379875"/>
              <a:ext cx="336900" cy="159400"/>
            </a:xfrm>
            <a:custGeom>
              <a:avLst/>
              <a:gdLst/>
              <a:ahLst/>
              <a:cxnLst/>
              <a:rect l="l" t="t" r="r" b="b"/>
              <a:pathLst>
                <a:path w="13476" h="6376" fill="none" extrusionOk="0">
                  <a:moveTo>
                    <a:pt x="0" y="0"/>
                  </a:moveTo>
                  <a:lnTo>
                    <a:pt x="13476" y="637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2;p52"/>
            <p:cNvSpPr/>
            <p:nvPr/>
          </p:nvSpPr>
          <p:spPr>
            <a:xfrm>
              <a:off x="5975625" y="4136425"/>
              <a:ext cx="307275" cy="20875"/>
            </a:xfrm>
            <a:custGeom>
              <a:avLst/>
              <a:gdLst/>
              <a:ahLst/>
              <a:cxnLst/>
              <a:rect l="l" t="t" r="r" b="b"/>
              <a:pathLst>
                <a:path w="12291" h="835" fill="none" extrusionOk="0">
                  <a:moveTo>
                    <a:pt x="12290" y="835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3;p52"/>
            <p:cNvSpPr/>
            <p:nvPr/>
          </p:nvSpPr>
          <p:spPr>
            <a:xfrm>
              <a:off x="3882275" y="952550"/>
              <a:ext cx="276125" cy="179350"/>
            </a:xfrm>
            <a:custGeom>
              <a:avLst/>
              <a:gdLst/>
              <a:ahLst/>
              <a:cxnLst/>
              <a:rect l="l" t="t" r="r" b="b"/>
              <a:pathLst>
                <a:path w="11045" h="7174" fill="none" extrusionOk="0">
                  <a:moveTo>
                    <a:pt x="0" y="1597"/>
                  </a:moveTo>
                  <a:cubicBezTo>
                    <a:pt x="242" y="1743"/>
                    <a:pt x="3532" y="7174"/>
                    <a:pt x="3532" y="7174"/>
                  </a:cubicBezTo>
                  <a:lnTo>
                    <a:pt x="6290" y="3315"/>
                  </a:lnTo>
                  <a:lnTo>
                    <a:pt x="11044" y="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4;p52"/>
            <p:cNvSpPr/>
            <p:nvPr/>
          </p:nvSpPr>
          <p:spPr>
            <a:xfrm>
              <a:off x="3882275" y="992475"/>
              <a:ext cx="157275" cy="42975"/>
            </a:xfrm>
            <a:custGeom>
              <a:avLst/>
              <a:gdLst/>
              <a:ahLst/>
              <a:cxnLst/>
              <a:rect l="l" t="t" r="r" b="b"/>
              <a:pathLst>
                <a:path w="6291" h="1719" fill="none" extrusionOk="0">
                  <a:moveTo>
                    <a:pt x="0" y="0"/>
                  </a:moveTo>
                  <a:lnTo>
                    <a:pt x="6290" y="171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5;p52"/>
            <p:cNvSpPr/>
            <p:nvPr/>
          </p:nvSpPr>
          <p:spPr>
            <a:xfrm>
              <a:off x="4527025" y="2781575"/>
              <a:ext cx="72600" cy="231675"/>
            </a:xfrm>
            <a:custGeom>
              <a:avLst/>
              <a:gdLst/>
              <a:ahLst/>
              <a:cxnLst/>
              <a:rect l="l" t="t" r="r" b="b"/>
              <a:pathLst>
                <a:path w="2904" h="9267" fill="none" extrusionOk="0">
                  <a:moveTo>
                    <a:pt x="0" y="1"/>
                  </a:moveTo>
                  <a:lnTo>
                    <a:pt x="2904" y="926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6;p52"/>
            <p:cNvSpPr/>
            <p:nvPr/>
          </p:nvSpPr>
          <p:spPr>
            <a:xfrm>
              <a:off x="4407875" y="2921600"/>
              <a:ext cx="191750" cy="91650"/>
            </a:xfrm>
            <a:custGeom>
              <a:avLst/>
              <a:gdLst/>
              <a:ahLst/>
              <a:cxnLst/>
              <a:rect l="l" t="t" r="r" b="b"/>
              <a:pathLst>
                <a:path w="7670" h="3666" fill="none" extrusionOk="0">
                  <a:moveTo>
                    <a:pt x="0" y="1"/>
                  </a:moveTo>
                  <a:lnTo>
                    <a:pt x="7670" y="3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7;p52"/>
            <p:cNvSpPr/>
            <p:nvPr/>
          </p:nvSpPr>
          <p:spPr>
            <a:xfrm>
              <a:off x="4599600" y="2933700"/>
              <a:ext cx="80775" cy="79550"/>
            </a:xfrm>
            <a:custGeom>
              <a:avLst/>
              <a:gdLst/>
              <a:ahLst/>
              <a:cxnLst/>
              <a:rect l="l" t="t" r="r" b="b"/>
              <a:pathLst>
                <a:path w="3231" h="3182" fill="none" extrusionOk="0">
                  <a:moveTo>
                    <a:pt x="1" y="3182"/>
                  </a:moveTo>
                  <a:lnTo>
                    <a:pt x="323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08;p52"/>
            <p:cNvSpPr/>
            <p:nvPr/>
          </p:nvSpPr>
          <p:spPr>
            <a:xfrm>
              <a:off x="4878750" y="1827450"/>
              <a:ext cx="354150" cy="62025"/>
            </a:xfrm>
            <a:custGeom>
              <a:avLst/>
              <a:gdLst/>
              <a:ahLst/>
              <a:cxnLst/>
              <a:rect l="l" t="t" r="r" b="b"/>
              <a:pathLst>
                <a:path w="14166" h="2481" fill="none" extrusionOk="0">
                  <a:moveTo>
                    <a:pt x="0" y="0"/>
                  </a:moveTo>
                  <a:lnTo>
                    <a:pt x="14165" y="248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09;p52"/>
            <p:cNvSpPr/>
            <p:nvPr/>
          </p:nvSpPr>
          <p:spPr>
            <a:xfrm>
              <a:off x="5092250" y="2503650"/>
              <a:ext cx="252250" cy="135525"/>
            </a:xfrm>
            <a:custGeom>
              <a:avLst/>
              <a:gdLst/>
              <a:ahLst/>
              <a:cxnLst/>
              <a:rect l="l" t="t" r="r" b="b"/>
              <a:pathLst>
                <a:path w="10090" h="5421" fill="none" extrusionOk="0">
                  <a:moveTo>
                    <a:pt x="0" y="5420"/>
                  </a:moveTo>
                  <a:lnTo>
                    <a:pt x="1008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0;p52"/>
            <p:cNvSpPr/>
            <p:nvPr/>
          </p:nvSpPr>
          <p:spPr>
            <a:xfrm>
              <a:off x="4527025" y="2781575"/>
              <a:ext cx="120700" cy="12125"/>
            </a:xfrm>
            <a:custGeom>
              <a:avLst/>
              <a:gdLst/>
              <a:ahLst/>
              <a:cxnLst/>
              <a:rect l="l" t="t" r="r" b="b"/>
              <a:pathLst>
                <a:path w="4828" h="485" fill="none" extrusionOk="0">
                  <a:moveTo>
                    <a:pt x="0" y="1"/>
                  </a:moveTo>
                  <a:lnTo>
                    <a:pt x="4827" y="48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1;p52"/>
            <p:cNvSpPr/>
            <p:nvPr/>
          </p:nvSpPr>
          <p:spPr>
            <a:xfrm>
              <a:off x="4338925" y="2717475"/>
              <a:ext cx="16350" cy="139125"/>
            </a:xfrm>
            <a:custGeom>
              <a:avLst/>
              <a:gdLst/>
              <a:ahLst/>
              <a:cxnLst/>
              <a:rect l="l" t="t" r="r" b="b"/>
              <a:pathLst>
                <a:path w="654" h="5565" fill="none" extrusionOk="0">
                  <a:moveTo>
                    <a:pt x="653" y="0"/>
                  </a:moveTo>
                  <a:lnTo>
                    <a:pt x="0" y="5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2;p52"/>
            <p:cNvSpPr/>
            <p:nvPr/>
          </p:nvSpPr>
          <p:spPr>
            <a:xfrm>
              <a:off x="4367350" y="2717475"/>
              <a:ext cx="171800" cy="64125"/>
            </a:xfrm>
            <a:custGeom>
              <a:avLst/>
              <a:gdLst/>
              <a:ahLst/>
              <a:cxnLst/>
              <a:rect l="l" t="t" r="r" b="b"/>
              <a:pathLst>
                <a:path w="6872" h="2565" fill="none" extrusionOk="0">
                  <a:moveTo>
                    <a:pt x="0" y="0"/>
                  </a:moveTo>
                  <a:lnTo>
                    <a:pt x="6871" y="2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3;p52"/>
            <p:cNvSpPr/>
            <p:nvPr/>
          </p:nvSpPr>
          <p:spPr>
            <a:xfrm>
              <a:off x="4250925" y="2757375"/>
              <a:ext cx="88025" cy="99225"/>
            </a:xfrm>
            <a:custGeom>
              <a:avLst/>
              <a:gdLst/>
              <a:ahLst/>
              <a:cxnLst/>
              <a:rect l="l" t="t" r="r" b="b"/>
              <a:pathLst>
                <a:path w="3521" h="3969" fill="none" extrusionOk="0">
                  <a:moveTo>
                    <a:pt x="0" y="1"/>
                  </a:moveTo>
                  <a:lnTo>
                    <a:pt x="3520" y="39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4;p52"/>
            <p:cNvSpPr/>
            <p:nvPr/>
          </p:nvSpPr>
          <p:spPr>
            <a:xfrm>
              <a:off x="4540925" y="1474825"/>
              <a:ext cx="464250" cy="534400"/>
            </a:xfrm>
            <a:custGeom>
              <a:avLst/>
              <a:gdLst/>
              <a:ahLst/>
              <a:cxnLst/>
              <a:rect l="l" t="t" r="r" b="b"/>
              <a:pathLst>
                <a:path w="18570" h="21376" fill="none" extrusionOk="0">
                  <a:moveTo>
                    <a:pt x="1" y="21376"/>
                  </a:moveTo>
                  <a:lnTo>
                    <a:pt x="18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5;p52"/>
            <p:cNvSpPr/>
            <p:nvPr/>
          </p:nvSpPr>
          <p:spPr>
            <a:xfrm>
              <a:off x="2083775" y="450940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1"/>
                    <a:pt x="2759" y="4121"/>
                  </a:cubicBezTo>
                  <a:cubicBezTo>
                    <a:pt x="3884" y="4109"/>
                    <a:pt x="4803" y="3190"/>
                    <a:pt x="4803" y="2065"/>
                  </a:cubicBezTo>
                  <a:cubicBezTo>
                    <a:pt x="4803" y="823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6;p52"/>
            <p:cNvSpPr/>
            <p:nvPr/>
          </p:nvSpPr>
          <p:spPr>
            <a:xfrm>
              <a:off x="2131875" y="45401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7;p52"/>
            <p:cNvSpPr/>
            <p:nvPr/>
          </p:nvSpPr>
          <p:spPr>
            <a:xfrm>
              <a:off x="2149700" y="39676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18;p52"/>
            <p:cNvSpPr/>
            <p:nvPr/>
          </p:nvSpPr>
          <p:spPr>
            <a:xfrm>
              <a:off x="2190825" y="399852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83"/>
                    <a:pt x="521" y="1415"/>
                  </a:cubicBezTo>
                  <a:cubicBezTo>
                    <a:pt x="688" y="1582"/>
                    <a:pt x="894" y="1657"/>
                    <a:pt x="1096" y="1657"/>
                  </a:cubicBezTo>
                  <a:cubicBezTo>
                    <a:pt x="1524" y="1657"/>
                    <a:pt x="1936" y="1323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19;p52"/>
            <p:cNvSpPr/>
            <p:nvPr/>
          </p:nvSpPr>
          <p:spPr>
            <a:xfrm>
              <a:off x="2412800" y="3351325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20" y="4126"/>
                    <a:pt x="2747" y="4126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0;p52"/>
            <p:cNvSpPr/>
            <p:nvPr/>
          </p:nvSpPr>
          <p:spPr>
            <a:xfrm>
              <a:off x="2460900" y="338187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1;p52"/>
            <p:cNvSpPr/>
            <p:nvPr/>
          </p:nvSpPr>
          <p:spPr>
            <a:xfrm>
              <a:off x="2219875" y="3265425"/>
              <a:ext cx="120375" cy="102875"/>
            </a:xfrm>
            <a:custGeom>
              <a:avLst/>
              <a:gdLst/>
              <a:ahLst/>
              <a:cxnLst/>
              <a:rect l="l" t="t" r="r" b="b"/>
              <a:pathLst>
                <a:path w="4815" h="4115" extrusionOk="0">
                  <a:moveTo>
                    <a:pt x="2735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58" y="4114"/>
                  </a:cubicBezTo>
                  <a:cubicBezTo>
                    <a:pt x="3883" y="4114"/>
                    <a:pt x="4803" y="3195"/>
                    <a:pt x="4815" y="2058"/>
                  </a:cubicBezTo>
                  <a:cubicBezTo>
                    <a:pt x="4815" y="822"/>
                    <a:pt x="3795" y="1"/>
                    <a:pt x="273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2;p52"/>
            <p:cNvSpPr/>
            <p:nvPr/>
          </p:nvSpPr>
          <p:spPr>
            <a:xfrm>
              <a:off x="2267950" y="3296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3;p52"/>
            <p:cNvSpPr/>
            <p:nvPr/>
          </p:nvSpPr>
          <p:spPr>
            <a:xfrm>
              <a:off x="1842150" y="27531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8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4;p52"/>
            <p:cNvSpPr/>
            <p:nvPr/>
          </p:nvSpPr>
          <p:spPr>
            <a:xfrm>
              <a:off x="1890225" y="278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76" y="0"/>
                    <a:pt x="1" y="375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5;p52"/>
            <p:cNvSpPr/>
            <p:nvPr/>
          </p:nvSpPr>
          <p:spPr>
            <a:xfrm>
              <a:off x="1965225" y="2040750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50" y="0"/>
                  </a:moveTo>
                  <a:cubicBezTo>
                    <a:pt x="2244" y="0"/>
                    <a:pt x="1727" y="190"/>
                    <a:pt x="1307" y="614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96" y="4122"/>
                    <a:pt x="4815" y="3202"/>
                    <a:pt x="4815" y="2065"/>
                  </a:cubicBezTo>
                  <a:cubicBezTo>
                    <a:pt x="4815" y="823"/>
                    <a:pt x="3805" y="0"/>
                    <a:pt x="27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6;p52"/>
            <p:cNvSpPr/>
            <p:nvPr/>
          </p:nvSpPr>
          <p:spPr>
            <a:xfrm>
              <a:off x="2013325" y="20715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94" y="1658"/>
                    <a:pt x="1657" y="1295"/>
                    <a:pt x="1657" y="835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7;p52"/>
            <p:cNvSpPr/>
            <p:nvPr/>
          </p:nvSpPr>
          <p:spPr>
            <a:xfrm>
              <a:off x="2199300" y="23451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28;p52"/>
            <p:cNvSpPr/>
            <p:nvPr/>
          </p:nvSpPr>
          <p:spPr>
            <a:xfrm>
              <a:off x="2247375" y="23760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4" y="1"/>
                  </a:moveTo>
                  <a:cubicBezTo>
                    <a:pt x="364" y="1"/>
                    <a:pt x="1" y="376"/>
                    <a:pt x="1" y="824"/>
                  </a:cubicBezTo>
                  <a:cubicBezTo>
                    <a:pt x="1" y="1283"/>
                    <a:pt x="364" y="1658"/>
                    <a:pt x="824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76"/>
                    <a:pt x="1283" y="1"/>
                    <a:pt x="8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029;p52"/>
            <p:cNvSpPr/>
            <p:nvPr/>
          </p:nvSpPr>
          <p:spPr>
            <a:xfrm>
              <a:off x="3401425" y="2433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00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30;p52"/>
            <p:cNvSpPr/>
            <p:nvPr/>
          </p:nvSpPr>
          <p:spPr>
            <a:xfrm>
              <a:off x="3449500" y="24646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35"/>
                  </a:cubicBezTo>
                  <a:cubicBezTo>
                    <a:pt x="1658" y="375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31;p52"/>
            <p:cNvSpPr/>
            <p:nvPr/>
          </p:nvSpPr>
          <p:spPr>
            <a:xfrm>
              <a:off x="3549000" y="21975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0" y="1903"/>
                    <a:pt x="908" y="4117"/>
                    <a:pt x="2746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32;p52"/>
            <p:cNvSpPr/>
            <p:nvPr/>
          </p:nvSpPr>
          <p:spPr>
            <a:xfrm>
              <a:off x="3597075" y="2228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33;p52"/>
            <p:cNvSpPr/>
            <p:nvPr/>
          </p:nvSpPr>
          <p:spPr>
            <a:xfrm>
              <a:off x="3569875" y="33719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3"/>
                    <a:pt x="2746" y="4113"/>
                  </a:cubicBezTo>
                  <a:cubicBezTo>
                    <a:pt x="3883" y="4113"/>
                    <a:pt x="4803" y="3194"/>
                    <a:pt x="4803" y="2057"/>
                  </a:cubicBezTo>
                  <a:cubicBezTo>
                    <a:pt x="4803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34;p52"/>
            <p:cNvSpPr/>
            <p:nvPr/>
          </p:nvSpPr>
          <p:spPr>
            <a:xfrm>
              <a:off x="3617950" y="34027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35;p52"/>
            <p:cNvSpPr/>
            <p:nvPr/>
          </p:nvSpPr>
          <p:spPr>
            <a:xfrm>
              <a:off x="3313425" y="282837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1"/>
                  </a:moveTo>
                  <a:cubicBezTo>
                    <a:pt x="2243" y="1"/>
                    <a:pt x="1726" y="189"/>
                    <a:pt x="1307" y="609"/>
                  </a:cubicBezTo>
                  <a:cubicBezTo>
                    <a:pt x="0" y="1903"/>
                    <a:pt x="919" y="4117"/>
                    <a:pt x="2758" y="4117"/>
                  </a:cubicBezTo>
                  <a:cubicBezTo>
                    <a:pt x="3895" y="4117"/>
                    <a:pt x="4815" y="3197"/>
                    <a:pt x="4815" y="2060"/>
                  </a:cubicBezTo>
                  <a:cubicBezTo>
                    <a:pt x="4815" y="818"/>
                    <a:pt x="3804" y="1"/>
                    <a:pt x="27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36;p52"/>
            <p:cNvSpPr/>
            <p:nvPr/>
          </p:nvSpPr>
          <p:spPr>
            <a:xfrm>
              <a:off x="3354550" y="285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37;p52"/>
            <p:cNvSpPr/>
            <p:nvPr/>
          </p:nvSpPr>
          <p:spPr>
            <a:xfrm>
              <a:off x="3471575" y="26031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38;p52"/>
            <p:cNvSpPr/>
            <p:nvPr/>
          </p:nvSpPr>
          <p:spPr>
            <a:xfrm>
              <a:off x="3519675" y="263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3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3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39;p52"/>
            <p:cNvSpPr/>
            <p:nvPr/>
          </p:nvSpPr>
          <p:spPr>
            <a:xfrm>
              <a:off x="3857775" y="229195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4" y="1"/>
                  </a:moveTo>
                  <a:cubicBezTo>
                    <a:pt x="2239" y="1"/>
                    <a:pt x="1725" y="188"/>
                    <a:pt x="1307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15" y="3195"/>
                    <a:pt x="4815" y="2058"/>
                  </a:cubicBezTo>
                  <a:cubicBezTo>
                    <a:pt x="4815" y="821"/>
                    <a:pt x="3801" y="1"/>
                    <a:pt x="274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40;p52"/>
            <p:cNvSpPr/>
            <p:nvPr/>
          </p:nvSpPr>
          <p:spPr>
            <a:xfrm>
              <a:off x="3898900" y="2322800"/>
              <a:ext cx="48400" cy="41475"/>
            </a:xfrm>
            <a:custGeom>
              <a:avLst/>
              <a:gdLst/>
              <a:ahLst/>
              <a:cxnLst/>
              <a:rect l="l" t="t" r="r" b="b"/>
              <a:pathLst>
                <a:path w="1936" h="1659" extrusionOk="0">
                  <a:moveTo>
                    <a:pt x="1113" y="1"/>
                  </a:moveTo>
                  <a:cubicBezTo>
                    <a:pt x="375" y="1"/>
                    <a:pt x="0" y="896"/>
                    <a:pt x="521" y="1416"/>
                  </a:cubicBezTo>
                  <a:cubicBezTo>
                    <a:pt x="692" y="1583"/>
                    <a:pt x="899" y="1658"/>
                    <a:pt x="1101" y="1658"/>
                  </a:cubicBezTo>
                  <a:cubicBezTo>
                    <a:pt x="1529" y="1658"/>
                    <a:pt x="1936" y="1324"/>
                    <a:pt x="1936" y="824"/>
                  </a:cubicBezTo>
                  <a:cubicBezTo>
                    <a:pt x="1936" y="364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41;p52"/>
            <p:cNvSpPr/>
            <p:nvPr/>
          </p:nvSpPr>
          <p:spPr>
            <a:xfrm>
              <a:off x="4072500" y="25338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4" y="606"/>
                  </a:cubicBezTo>
                  <a:cubicBezTo>
                    <a:pt x="0" y="1901"/>
                    <a:pt x="907" y="4114"/>
                    <a:pt x="2746" y="4114"/>
                  </a:cubicBezTo>
                  <a:cubicBezTo>
                    <a:pt x="3883" y="4114"/>
                    <a:pt x="4802" y="3195"/>
                    <a:pt x="4802" y="2058"/>
                  </a:cubicBezTo>
                  <a:cubicBezTo>
                    <a:pt x="4802" y="822"/>
                    <a:pt x="3788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42;p52"/>
            <p:cNvSpPr/>
            <p:nvPr/>
          </p:nvSpPr>
          <p:spPr>
            <a:xfrm>
              <a:off x="4113625" y="25647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13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7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43;p52"/>
            <p:cNvSpPr/>
            <p:nvPr/>
          </p:nvSpPr>
          <p:spPr>
            <a:xfrm>
              <a:off x="3851425" y="372300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0" y="0"/>
                  </a:moveTo>
                  <a:cubicBezTo>
                    <a:pt x="2234" y="0"/>
                    <a:pt x="1717" y="187"/>
                    <a:pt x="1295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03" y="3194"/>
                    <a:pt x="4815" y="2057"/>
                  </a:cubicBezTo>
                  <a:cubicBezTo>
                    <a:pt x="4815" y="821"/>
                    <a:pt x="3801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44;p52"/>
            <p:cNvSpPr/>
            <p:nvPr/>
          </p:nvSpPr>
          <p:spPr>
            <a:xfrm>
              <a:off x="3899500" y="37538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4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45;p52"/>
            <p:cNvSpPr/>
            <p:nvPr/>
          </p:nvSpPr>
          <p:spPr>
            <a:xfrm>
              <a:off x="3967850" y="43723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46;p52"/>
            <p:cNvSpPr/>
            <p:nvPr/>
          </p:nvSpPr>
          <p:spPr>
            <a:xfrm>
              <a:off x="4015625" y="4403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47;p52"/>
            <p:cNvSpPr/>
            <p:nvPr/>
          </p:nvSpPr>
          <p:spPr>
            <a:xfrm>
              <a:off x="4332275" y="3946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912"/>
                    <a:pt x="919" y="4125"/>
                    <a:pt x="2746" y="4125"/>
                  </a:cubicBezTo>
                  <a:cubicBezTo>
                    <a:pt x="3883" y="4125"/>
                    <a:pt x="4803" y="3206"/>
                    <a:pt x="4803" y="2069"/>
                  </a:cubicBezTo>
                  <a:cubicBezTo>
                    <a:pt x="4803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48;p52"/>
            <p:cNvSpPr/>
            <p:nvPr/>
          </p:nvSpPr>
          <p:spPr>
            <a:xfrm>
              <a:off x="4373400" y="397765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49;p52"/>
            <p:cNvSpPr/>
            <p:nvPr/>
          </p:nvSpPr>
          <p:spPr>
            <a:xfrm>
              <a:off x="4373700" y="3087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50;p52"/>
            <p:cNvSpPr/>
            <p:nvPr/>
          </p:nvSpPr>
          <p:spPr>
            <a:xfrm>
              <a:off x="4414825" y="3117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51;p52"/>
            <p:cNvSpPr/>
            <p:nvPr/>
          </p:nvSpPr>
          <p:spPr>
            <a:xfrm>
              <a:off x="4262700" y="2803350"/>
              <a:ext cx="120300" cy="102850"/>
            </a:xfrm>
            <a:custGeom>
              <a:avLst/>
              <a:gdLst/>
              <a:ahLst/>
              <a:cxnLst/>
              <a:rect l="l" t="t" r="r" b="b"/>
              <a:pathLst>
                <a:path w="4812" h="4114" extrusionOk="0">
                  <a:moveTo>
                    <a:pt x="2735" y="0"/>
                  </a:moveTo>
                  <a:cubicBezTo>
                    <a:pt x="2229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11" y="821"/>
                    <a:pt x="3794" y="0"/>
                    <a:pt x="2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52;p52"/>
            <p:cNvSpPr/>
            <p:nvPr/>
          </p:nvSpPr>
          <p:spPr>
            <a:xfrm>
              <a:off x="4303850" y="2833900"/>
              <a:ext cx="48400" cy="41650"/>
            </a:xfrm>
            <a:custGeom>
              <a:avLst/>
              <a:gdLst/>
              <a:ahLst/>
              <a:cxnLst/>
              <a:rect l="l" t="t" r="r" b="b"/>
              <a:pathLst>
                <a:path w="1936" h="1666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9"/>
                    <a:pt x="898" y="1666"/>
                    <a:pt x="1103" y="1666"/>
                  </a:cubicBezTo>
                  <a:cubicBezTo>
                    <a:pt x="1528" y="1666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53;p52"/>
            <p:cNvSpPr/>
            <p:nvPr/>
          </p:nvSpPr>
          <p:spPr>
            <a:xfrm>
              <a:off x="4621375" y="3199925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84" y="4122"/>
                    <a:pt x="4803" y="3202"/>
                    <a:pt x="4815" y="2065"/>
                  </a:cubicBezTo>
                  <a:cubicBezTo>
                    <a:pt x="4807" y="823"/>
                    <a:pt x="3794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54;p52"/>
            <p:cNvSpPr/>
            <p:nvPr/>
          </p:nvSpPr>
          <p:spPr>
            <a:xfrm>
              <a:off x="4669475" y="3230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55;p52"/>
            <p:cNvSpPr/>
            <p:nvPr/>
          </p:nvSpPr>
          <p:spPr>
            <a:xfrm>
              <a:off x="4021975" y="26892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2"/>
                    <a:pt x="908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56;p52"/>
            <p:cNvSpPr/>
            <p:nvPr/>
          </p:nvSpPr>
          <p:spPr>
            <a:xfrm>
              <a:off x="4062800" y="2719875"/>
              <a:ext cx="48425" cy="41550"/>
            </a:xfrm>
            <a:custGeom>
              <a:avLst/>
              <a:gdLst/>
              <a:ahLst/>
              <a:cxnLst/>
              <a:rect l="l" t="t" r="r" b="b"/>
              <a:pathLst>
                <a:path w="1937" h="1662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4" y="1585"/>
                    <a:pt x="904" y="1661"/>
                    <a:pt x="1109" y="1661"/>
                  </a:cubicBezTo>
                  <a:cubicBezTo>
                    <a:pt x="1534" y="1661"/>
                    <a:pt x="1936" y="1334"/>
                    <a:pt x="1936" y="836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57;p52"/>
            <p:cNvSpPr/>
            <p:nvPr/>
          </p:nvSpPr>
          <p:spPr>
            <a:xfrm>
              <a:off x="4233675" y="23037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58;p52"/>
            <p:cNvSpPr/>
            <p:nvPr/>
          </p:nvSpPr>
          <p:spPr>
            <a:xfrm>
              <a:off x="4274500" y="2334600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1"/>
                  </a:moveTo>
                  <a:cubicBezTo>
                    <a:pt x="376" y="1"/>
                    <a:pt x="1" y="896"/>
                    <a:pt x="533" y="1416"/>
                  </a:cubicBezTo>
                  <a:cubicBezTo>
                    <a:pt x="700" y="1583"/>
                    <a:pt x="905" y="1658"/>
                    <a:pt x="1105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48" y="364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59;p52"/>
            <p:cNvSpPr/>
            <p:nvPr/>
          </p:nvSpPr>
          <p:spPr>
            <a:xfrm>
              <a:off x="4318350" y="25903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1" y="0"/>
                  </a:moveTo>
                  <a:cubicBezTo>
                    <a:pt x="2226" y="0"/>
                    <a:pt x="1711" y="188"/>
                    <a:pt x="1295" y="608"/>
                  </a:cubicBezTo>
                  <a:cubicBezTo>
                    <a:pt x="1" y="1903"/>
                    <a:pt x="920" y="4104"/>
                    <a:pt x="2747" y="4116"/>
                  </a:cubicBezTo>
                  <a:cubicBezTo>
                    <a:pt x="3884" y="4104"/>
                    <a:pt x="4803" y="3185"/>
                    <a:pt x="4803" y="2048"/>
                  </a:cubicBezTo>
                  <a:cubicBezTo>
                    <a:pt x="4795" y="814"/>
                    <a:pt x="3783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60;p52"/>
            <p:cNvSpPr/>
            <p:nvPr/>
          </p:nvSpPr>
          <p:spPr>
            <a:xfrm>
              <a:off x="4359175" y="2621000"/>
              <a:ext cx="48725" cy="41350"/>
            </a:xfrm>
            <a:custGeom>
              <a:avLst/>
              <a:gdLst/>
              <a:ahLst/>
              <a:cxnLst/>
              <a:rect l="l" t="t" r="r" b="b"/>
              <a:pathLst>
                <a:path w="1949" h="1654" extrusionOk="0">
                  <a:moveTo>
                    <a:pt x="1114" y="0"/>
                  </a:moveTo>
                  <a:cubicBezTo>
                    <a:pt x="376" y="0"/>
                    <a:pt x="1" y="883"/>
                    <a:pt x="533" y="1404"/>
                  </a:cubicBezTo>
                  <a:cubicBezTo>
                    <a:pt x="702" y="1577"/>
                    <a:pt x="911" y="1654"/>
                    <a:pt x="1115" y="1654"/>
                  </a:cubicBezTo>
                  <a:cubicBezTo>
                    <a:pt x="1541" y="1654"/>
                    <a:pt x="1948" y="1321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61;p52"/>
            <p:cNvSpPr/>
            <p:nvPr/>
          </p:nvSpPr>
          <p:spPr>
            <a:xfrm>
              <a:off x="4394250" y="1634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33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4"/>
                    <a:pt x="4815" y="2057"/>
                  </a:cubicBezTo>
                  <a:cubicBezTo>
                    <a:pt x="4807" y="821"/>
                    <a:pt x="3791" y="0"/>
                    <a:pt x="27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62;p52"/>
            <p:cNvSpPr/>
            <p:nvPr/>
          </p:nvSpPr>
          <p:spPr>
            <a:xfrm>
              <a:off x="4442350" y="16650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63;p52"/>
            <p:cNvSpPr/>
            <p:nvPr/>
          </p:nvSpPr>
          <p:spPr>
            <a:xfrm>
              <a:off x="4894150" y="28768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64;p52"/>
            <p:cNvSpPr/>
            <p:nvPr/>
          </p:nvSpPr>
          <p:spPr>
            <a:xfrm>
              <a:off x="4935300" y="290737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01" y="1"/>
                  </a:moveTo>
                  <a:cubicBezTo>
                    <a:pt x="363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2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0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65;p52"/>
            <p:cNvSpPr/>
            <p:nvPr/>
          </p:nvSpPr>
          <p:spPr>
            <a:xfrm>
              <a:off x="491502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66;p52"/>
            <p:cNvSpPr/>
            <p:nvPr/>
          </p:nvSpPr>
          <p:spPr>
            <a:xfrm>
              <a:off x="4962800" y="14660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36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6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67;p52"/>
            <p:cNvSpPr/>
            <p:nvPr/>
          </p:nvSpPr>
          <p:spPr>
            <a:xfrm>
              <a:off x="5924800" y="2946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3"/>
                    <a:pt x="920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68;p52"/>
            <p:cNvSpPr/>
            <p:nvPr/>
          </p:nvSpPr>
          <p:spPr>
            <a:xfrm>
              <a:off x="5965925" y="2976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64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69;p52"/>
            <p:cNvSpPr/>
            <p:nvPr/>
          </p:nvSpPr>
          <p:spPr>
            <a:xfrm>
              <a:off x="5966250" y="35100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4" y="609"/>
                  </a:cubicBezTo>
                  <a:cubicBezTo>
                    <a:pt x="0" y="1903"/>
                    <a:pt x="919" y="4117"/>
                    <a:pt x="2746" y="4117"/>
                  </a:cubicBezTo>
                  <a:cubicBezTo>
                    <a:pt x="3883" y="4117"/>
                    <a:pt x="4802" y="3185"/>
                    <a:pt x="4802" y="2060"/>
                  </a:cubicBezTo>
                  <a:cubicBezTo>
                    <a:pt x="4802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70;p52"/>
            <p:cNvSpPr/>
            <p:nvPr/>
          </p:nvSpPr>
          <p:spPr>
            <a:xfrm>
              <a:off x="6007075" y="3540650"/>
              <a:ext cx="48700" cy="41525"/>
            </a:xfrm>
            <a:custGeom>
              <a:avLst/>
              <a:gdLst/>
              <a:ahLst/>
              <a:cxnLst/>
              <a:rect l="l" t="t" r="r" b="b"/>
              <a:pathLst>
                <a:path w="1948" h="1661" extrusionOk="0">
                  <a:moveTo>
                    <a:pt x="1113" y="1"/>
                  </a:moveTo>
                  <a:cubicBezTo>
                    <a:pt x="375" y="1"/>
                    <a:pt x="0" y="896"/>
                    <a:pt x="532" y="1416"/>
                  </a:cubicBezTo>
                  <a:cubicBezTo>
                    <a:pt x="701" y="1585"/>
                    <a:pt x="910" y="1661"/>
                    <a:pt x="1114" y="1661"/>
                  </a:cubicBezTo>
                  <a:cubicBezTo>
                    <a:pt x="1540" y="1661"/>
                    <a:pt x="1948" y="1333"/>
                    <a:pt x="1948" y="835"/>
                  </a:cubicBezTo>
                  <a:cubicBezTo>
                    <a:pt x="1948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71;p52"/>
            <p:cNvSpPr/>
            <p:nvPr/>
          </p:nvSpPr>
          <p:spPr>
            <a:xfrm>
              <a:off x="5904250" y="41082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4" y="0"/>
                  </a:moveTo>
                  <a:cubicBezTo>
                    <a:pt x="2229" y="0"/>
                    <a:pt x="1714" y="188"/>
                    <a:pt x="1295" y="608"/>
                  </a:cubicBezTo>
                  <a:cubicBezTo>
                    <a:pt x="0" y="1902"/>
                    <a:pt x="907" y="4116"/>
                    <a:pt x="2746" y="4116"/>
                  </a:cubicBezTo>
                  <a:cubicBezTo>
                    <a:pt x="3871" y="4116"/>
                    <a:pt x="4790" y="3197"/>
                    <a:pt x="4803" y="2060"/>
                  </a:cubicBezTo>
                  <a:cubicBezTo>
                    <a:pt x="4794" y="817"/>
                    <a:pt x="3787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72;p52"/>
            <p:cNvSpPr/>
            <p:nvPr/>
          </p:nvSpPr>
          <p:spPr>
            <a:xfrm>
              <a:off x="5945075" y="413882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73;p52"/>
            <p:cNvSpPr/>
            <p:nvPr/>
          </p:nvSpPr>
          <p:spPr>
            <a:xfrm>
              <a:off x="6199400" y="43308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1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74;p52"/>
            <p:cNvSpPr/>
            <p:nvPr/>
          </p:nvSpPr>
          <p:spPr>
            <a:xfrm>
              <a:off x="6240225" y="4361725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0"/>
                  </a:moveTo>
                  <a:cubicBezTo>
                    <a:pt x="376" y="0"/>
                    <a:pt x="1" y="883"/>
                    <a:pt x="533" y="1416"/>
                  </a:cubicBezTo>
                  <a:cubicBezTo>
                    <a:pt x="700" y="1583"/>
                    <a:pt x="905" y="1657"/>
                    <a:pt x="1106" y="1657"/>
                  </a:cubicBezTo>
                  <a:cubicBezTo>
                    <a:pt x="1531" y="1657"/>
                    <a:pt x="1940" y="1324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75;p52"/>
            <p:cNvSpPr/>
            <p:nvPr/>
          </p:nvSpPr>
          <p:spPr>
            <a:xfrm>
              <a:off x="6380250" y="3795600"/>
              <a:ext cx="105875" cy="102550"/>
            </a:xfrm>
            <a:custGeom>
              <a:avLst/>
              <a:gdLst/>
              <a:ahLst/>
              <a:cxnLst/>
              <a:rect l="l" t="t" r="r" b="b"/>
              <a:pathLst>
                <a:path w="4235" h="4102" extrusionOk="0">
                  <a:moveTo>
                    <a:pt x="1984" y="0"/>
                  </a:moveTo>
                  <a:cubicBezTo>
                    <a:pt x="871" y="49"/>
                    <a:pt x="0" y="1004"/>
                    <a:pt x="37" y="2117"/>
                  </a:cubicBezTo>
                  <a:cubicBezTo>
                    <a:pt x="73" y="3227"/>
                    <a:pt x="980" y="4101"/>
                    <a:pt x="2084" y="4101"/>
                  </a:cubicBezTo>
                  <a:cubicBezTo>
                    <a:pt x="2099" y="4101"/>
                    <a:pt x="2114" y="4101"/>
                    <a:pt x="2130" y="4101"/>
                  </a:cubicBezTo>
                  <a:lnTo>
                    <a:pt x="2275" y="4101"/>
                  </a:lnTo>
                  <a:cubicBezTo>
                    <a:pt x="3375" y="4028"/>
                    <a:pt x="4234" y="3085"/>
                    <a:pt x="4186" y="1984"/>
                  </a:cubicBezTo>
                  <a:cubicBezTo>
                    <a:pt x="4150" y="871"/>
                    <a:pt x="3242" y="0"/>
                    <a:pt x="21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76;p52"/>
            <p:cNvSpPr/>
            <p:nvPr/>
          </p:nvSpPr>
          <p:spPr>
            <a:xfrm>
              <a:off x="6405950" y="3826100"/>
              <a:ext cx="49275" cy="41525"/>
            </a:xfrm>
            <a:custGeom>
              <a:avLst/>
              <a:gdLst/>
              <a:ahLst/>
              <a:cxnLst/>
              <a:rect l="l" t="t" r="r" b="b"/>
              <a:pathLst>
                <a:path w="1971" h="1661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50"/>
                    <a:pt x="1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8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77;p52"/>
            <p:cNvSpPr/>
            <p:nvPr/>
          </p:nvSpPr>
          <p:spPr>
            <a:xfrm>
              <a:off x="6565025" y="4489025"/>
              <a:ext cx="106475" cy="102575"/>
            </a:xfrm>
            <a:custGeom>
              <a:avLst/>
              <a:gdLst/>
              <a:ahLst/>
              <a:cxnLst/>
              <a:rect l="l" t="t" r="r" b="b"/>
              <a:pathLst>
                <a:path w="4259" h="4103" extrusionOk="0">
                  <a:moveTo>
                    <a:pt x="2175" y="0"/>
                  </a:moveTo>
                  <a:cubicBezTo>
                    <a:pt x="2160" y="0"/>
                    <a:pt x="2145" y="1"/>
                    <a:pt x="2130" y="1"/>
                  </a:cubicBezTo>
                  <a:lnTo>
                    <a:pt x="1984" y="1"/>
                  </a:lnTo>
                  <a:cubicBezTo>
                    <a:pt x="872" y="49"/>
                    <a:pt x="1" y="993"/>
                    <a:pt x="37" y="2118"/>
                  </a:cubicBezTo>
                  <a:cubicBezTo>
                    <a:pt x="73" y="3228"/>
                    <a:pt x="980" y="4102"/>
                    <a:pt x="2085" y="4102"/>
                  </a:cubicBezTo>
                  <a:cubicBezTo>
                    <a:pt x="2100" y="4102"/>
                    <a:pt x="2115" y="4102"/>
                    <a:pt x="2130" y="4102"/>
                  </a:cubicBezTo>
                  <a:lnTo>
                    <a:pt x="2275" y="4102"/>
                  </a:lnTo>
                  <a:cubicBezTo>
                    <a:pt x="3388" y="4041"/>
                    <a:pt x="4259" y="3098"/>
                    <a:pt x="4222" y="1985"/>
                  </a:cubicBezTo>
                  <a:cubicBezTo>
                    <a:pt x="4175" y="875"/>
                    <a:pt x="3279" y="0"/>
                    <a:pt x="21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78;p52"/>
            <p:cNvSpPr/>
            <p:nvPr/>
          </p:nvSpPr>
          <p:spPr>
            <a:xfrm>
              <a:off x="6590725" y="4519525"/>
              <a:ext cx="48975" cy="41475"/>
            </a:xfrm>
            <a:custGeom>
              <a:avLst/>
              <a:gdLst/>
              <a:ahLst/>
              <a:cxnLst/>
              <a:rect l="l" t="t" r="r" b="b"/>
              <a:pathLst>
                <a:path w="1959" h="1659" extrusionOk="0">
                  <a:moveTo>
                    <a:pt x="1106" y="0"/>
                  </a:moveTo>
                  <a:cubicBezTo>
                    <a:pt x="1085" y="0"/>
                    <a:pt x="1063" y="1"/>
                    <a:pt x="1041" y="3"/>
                  </a:cubicBezTo>
                  <a:cubicBezTo>
                    <a:pt x="303" y="51"/>
                    <a:pt x="1" y="970"/>
                    <a:pt x="557" y="1454"/>
                  </a:cubicBezTo>
                  <a:cubicBezTo>
                    <a:pt x="720" y="1596"/>
                    <a:pt x="909" y="1659"/>
                    <a:pt x="1093" y="1659"/>
                  </a:cubicBezTo>
                  <a:cubicBezTo>
                    <a:pt x="1538" y="1659"/>
                    <a:pt x="1958" y="1290"/>
                    <a:pt x="1924" y="777"/>
                  </a:cubicBezTo>
                  <a:cubicBezTo>
                    <a:pt x="1901" y="339"/>
                    <a:pt x="1538" y="0"/>
                    <a:pt x="110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79;p52"/>
            <p:cNvSpPr/>
            <p:nvPr/>
          </p:nvSpPr>
          <p:spPr>
            <a:xfrm>
              <a:off x="6653950" y="4057775"/>
              <a:ext cx="105250" cy="102850"/>
            </a:xfrm>
            <a:custGeom>
              <a:avLst/>
              <a:gdLst/>
              <a:ahLst/>
              <a:cxnLst/>
              <a:rect l="l" t="t" r="r" b="b"/>
              <a:pathLst>
                <a:path w="4210" h="4114" extrusionOk="0">
                  <a:moveTo>
                    <a:pt x="1984" y="1"/>
                  </a:moveTo>
                  <a:cubicBezTo>
                    <a:pt x="871" y="61"/>
                    <a:pt x="0" y="1005"/>
                    <a:pt x="36" y="2130"/>
                  </a:cubicBezTo>
                  <a:cubicBezTo>
                    <a:pt x="84" y="3235"/>
                    <a:pt x="992" y="4114"/>
                    <a:pt x="2106" y="4114"/>
                  </a:cubicBezTo>
                  <a:cubicBezTo>
                    <a:pt x="2114" y="4114"/>
                    <a:pt x="2121" y="4114"/>
                    <a:pt x="2129" y="4114"/>
                  </a:cubicBezTo>
                  <a:lnTo>
                    <a:pt x="2274" y="4114"/>
                  </a:lnTo>
                  <a:cubicBezTo>
                    <a:pt x="3375" y="4029"/>
                    <a:pt x="4210" y="3086"/>
                    <a:pt x="4173" y="1985"/>
                  </a:cubicBezTo>
                  <a:cubicBezTo>
                    <a:pt x="4137" y="884"/>
                    <a:pt x="3230" y="13"/>
                    <a:pt x="21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80;p52"/>
            <p:cNvSpPr/>
            <p:nvPr/>
          </p:nvSpPr>
          <p:spPr>
            <a:xfrm>
              <a:off x="6679650" y="4088300"/>
              <a:ext cx="49250" cy="41500"/>
            </a:xfrm>
            <a:custGeom>
              <a:avLst/>
              <a:gdLst/>
              <a:ahLst/>
              <a:cxnLst/>
              <a:rect l="l" t="t" r="r" b="b"/>
              <a:pathLst>
                <a:path w="1970" h="1660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62"/>
                    <a:pt x="0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7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81;p52"/>
            <p:cNvSpPr/>
            <p:nvPr/>
          </p:nvSpPr>
          <p:spPr>
            <a:xfrm>
              <a:off x="5631150" y="3510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47" y="4117"/>
                  </a:cubicBezTo>
                  <a:cubicBezTo>
                    <a:pt x="3884" y="4117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82;p52"/>
            <p:cNvSpPr/>
            <p:nvPr/>
          </p:nvSpPr>
          <p:spPr>
            <a:xfrm>
              <a:off x="5672275" y="3540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02" y="1"/>
                  </a:moveTo>
                  <a:cubicBezTo>
                    <a:pt x="364" y="1"/>
                    <a:pt x="1" y="896"/>
                    <a:pt x="521" y="1416"/>
                  </a:cubicBezTo>
                  <a:cubicBezTo>
                    <a:pt x="690" y="1585"/>
                    <a:pt x="899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61" y="1"/>
                    <a:pt x="11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83;p52"/>
            <p:cNvSpPr/>
            <p:nvPr/>
          </p:nvSpPr>
          <p:spPr>
            <a:xfrm>
              <a:off x="6059075" y="25423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4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59" y="4125"/>
                  </a:cubicBezTo>
                  <a:cubicBezTo>
                    <a:pt x="3896" y="4113"/>
                    <a:pt x="4815" y="3194"/>
                    <a:pt x="4815" y="2069"/>
                  </a:cubicBezTo>
                  <a:cubicBezTo>
                    <a:pt x="4815" y="824"/>
                    <a:pt x="3795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84;p52"/>
            <p:cNvSpPr/>
            <p:nvPr/>
          </p:nvSpPr>
          <p:spPr>
            <a:xfrm>
              <a:off x="6100200" y="2573225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76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85;p52"/>
            <p:cNvSpPr/>
            <p:nvPr/>
          </p:nvSpPr>
          <p:spPr>
            <a:xfrm>
              <a:off x="6406250" y="22623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86;p52"/>
            <p:cNvSpPr/>
            <p:nvPr/>
          </p:nvSpPr>
          <p:spPr>
            <a:xfrm>
              <a:off x="6447375" y="22931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96"/>
                    <a:pt x="521" y="1416"/>
                  </a:cubicBezTo>
                  <a:cubicBezTo>
                    <a:pt x="688" y="1583"/>
                    <a:pt x="894" y="1658"/>
                    <a:pt x="1096" y="1658"/>
                  </a:cubicBezTo>
                  <a:cubicBezTo>
                    <a:pt x="1524" y="1658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87;p52"/>
            <p:cNvSpPr/>
            <p:nvPr/>
          </p:nvSpPr>
          <p:spPr>
            <a:xfrm>
              <a:off x="652875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4" y="605"/>
                  </a:cubicBezTo>
                  <a:cubicBezTo>
                    <a:pt x="0" y="1900"/>
                    <a:pt x="919" y="4114"/>
                    <a:pt x="2746" y="4114"/>
                  </a:cubicBezTo>
                  <a:cubicBezTo>
                    <a:pt x="3883" y="4114"/>
                    <a:pt x="4802" y="3194"/>
                    <a:pt x="4802" y="2057"/>
                  </a:cubicBezTo>
                  <a:cubicBezTo>
                    <a:pt x="4802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88;p52"/>
            <p:cNvSpPr/>
            <p:nvPr/>
          </p:nvSpPr>
          <p:spPr>
            <a:xfrm>
              <a:off x="657682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89;p52"/>
            <p:cNvSpPr/>
            <p:nvPr/>
          </p:nvSpPr>
          <p:spPr>
            <a:xfrm>
              <a:off x="723457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90;p52"/>
            <p:cNvSpPr/>
            <p:nvPr/>
          </p:nvSpPr>
          <p:spPr>
            <a:xfrm>
              <a:off x="7282675" y="14660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91;p52"/>
            <p:cNvSpPr/>
            <p:nvPr/>
          </p:nvSpPr>
          <p:spPr>
            <a:xfrm>
              <a:off x="7114525" y="1799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92;p52"/>
            <p:cNvSpPr/>
            <p:nvPr/>
          </p:nvSpPr>
          <p:spPr>
            <a:xfrm>
              <a:off x="7155650" y="1829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4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93;p52"/>
            <p:cNvSpPr/>
            <p:nvPr/>
          </p:nvSpPr>
          <p:spPr>
            <a:xfrm>
              <a:off x="5945675" y="126462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94;p52"/>
            <p:cNvSpPr/>
            <p:nvPr/>
          </p:nvSpPr>
          <p:spPr>
            <a:xfrm>
              <a:off x="5986500" y="12952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1" y="1416"/>
                  </a:cubicBezTo>
                  <a:cubicBezTo>
                    <a:pt x="690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95;p52"/>
            <p:cNvSpPr/>
            <p:nvPr/>
          </p:nvSpPr>
          <p:spPr>
            <a:xfrm>
              <a:off x="3967850" y="98612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96;p52"/>
            <p:cNvSpPr/>
            <p:nvPr/>
          </p:nvSpPr>
          <p:spPr>
            <a:xfrm>
              <a:off x="4015625" y="1016975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7"/>
                    <a:pt x="835" y="1657"/>
                  </a:cubicBezTo>
                  <a:cubicBezTo>
                    <a:pt x="1295" y="1657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97;p52"/>
            <p:cNvSpPr/>
            <p:nvPr/>
          </p:nvSpPr>
          <p:spPr>
            <a:xfrm>
              <a:off x="3810600" y="947700"/>
              <a:ext cx="120075" cy="103175"/>
            </a:xfrm>
            <a:custGeom>
              <a:avLst/>
              <a:gdLst/>
              <a:ahLst/>
              <a:cxnLst/>
              <a:rect l="l" t="t" r="r" b="b"/>
              <a:pathLst>
                <a:path w="4803" h="4127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00"/>
                    <a:pt x="920" y="4114"/>
                    <a:pt x="2746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98;p52"/>
            <p:cNvSpPr/>
            <p:nvPr/>
          </p:nvSpPr>
          <p:spPr>
            <a:xfrm>
              <a:off x="3858675" y="97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1" y="376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99;p52"/>
            <p:cNvSpPr/>
            <p:nvPr/>
          </p:nvSpPr>
          <p:spPr>
            <a:xfrm>
              <a:off x="3908875" y="1090125"/>
              <a:ext cx="102850" cy="88350"/>
            </a:xfrm>
            <a:custGeom>
              <a:avLst/>
              <a:gdLst/>
              <a:ahLst/>
              <a:cxnLst/>
              <a:rect l="l" t="t" r="r" b="b"/>
              <a:pathLst>
                <a:path w="4114" h="3534" extrusionOk="0">
                  <a:moveTo>
                    <a:pt x="2338" y="0"/>
                  </a:moveTo>
                  <a:cubicBezTo>
                    <a:pt x="1904" y="0"/>
                    <a:pt x="1462" y="162"/>
                    <a:pt x="1101" y="522"/>
                  </a:cubicBezTo>
                  <a:cubicBezTo>
                    <a:pt x="1" y="1635"/>
                    <a:pt x="787" y="3534"/>
                    <a:pt x="2360" y="3534"/>
                  </a:cubicBezTo>
                  <a:cubicBezTo>
                    <a:pt x="3327" y="3534"/>
                    <a:pt x="4114" y="2735"/>
                    <a:pt x="4114" y="1768"/>
                  </a:cubicBezTo>
                  <a:cubicBezTo>
                    <a:pt x="4114" y="704"/>
                    <a:pt x="3245" y="0"/>
                    <a:pt x="23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100;p52"/>
            <p:cNvSpPr/>
            <p:nvPr/>
          </p:nvSpPr>
          <p:spPr>
            <a:xfrm>
              <a:off x="3949700" y="1121000"/>
              <a:ext cx="31475" cy="26675"/>
            </a:xfrm>
            <a:custGeom>
              <a:avLst/>
              <a:gdLst/>
              <a:ahLst/>
              <a:cxnLst/>
              <a:rect l="l" t="t" r="r" b="b"/>
              <a:pathLst>
                <a:path w="1259" h="1067" extrusionOk="0">
                  <a:moveTo>
                    <a:pt x="714" y="0"/>
                  </a:moveTo>
                  <a:cubicBezTo>
                    <a:pt x="243" y="0"/>
                    <a:pt x="1" y="569"/>
                    <a:pt x="339" y="908"/>
                  </a:cubicBezTo>
                  <a:cubicBezTo>
                    <a:pt x="449" y="1017"/>
                    <a:pt x="584" y="1066"/>
                    <a:pt x="716" y="1066"/>
                  </a:cubicBezTo>
                  <a:cubicBezTo>
                    <a:pt x="993" y="1066"/>
                    <a:pt x="1259" y="852"/>
                    <a:pt x="1259" y="533"/>
                  </a:cubicBezTo>
                  <a:cubicBezTo>
                    <a:pt x="1259" y="230"/>
                    <a:pt x="1017" y="0"/>
                    <a:pt x="7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101;p52"/>
            <p:cNvSpPr/>
            <p:nvPr/>
          </p:nvSpPr>
          <p:spPr>
            <a:xfrm>
              <a:off x="4091550" y="910775"/>
              <a:ext cx="103150" cy="88375"/>
            </a:xfrm>
            <a:custGeom>
              <a:avLst/>
              <a:gdLst/>
              <a:ahLst/>
              <a:cxnLst/>
              <a:rect l="l" t="t" r="r" b="b"/>
              <a:pathLst>
                <a:path w="4126" h="3535" extrusionOk="0">
                  <a:moveTo>
                    <a:pt x="2350" y="1"/>
                  </a:moveTo>
                  <a:cubicBezTo>
                    <a:pt x="1916" y="1"/>
                    <a:pt x="1473" y="162"/>
                    <a:pt x="1113" y="522"/>
                  </a:cubicBezTo>
                  <a:cubicBezTo>
                    <a:pt x="0" y="1635"/>
                    <a:pt x="798" y="3534"/>
                    <a:pt x="2371" y="3534"/>
                  </a:cubicBezTo>
                  <a:cubicBezTo>
                    <a:pt x="3339" y="3534"/>
                    <a:pt x="4125" y="2748"/>
                    <a:pt x="4125" y="1768"/>
                  </a:cubicBezTo>
                  <a:cubicBezTo>
                    <a:pt x="4125" y="705"/>
                    <a:pt x="3256" y="1"/>
                    <a:pt x="235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102;p52"/>
            <p:cNvSpPr/>
            <p:nvPr/>
          </p:nvSpPr>
          <p:spPr>
            <a:xfrm>
              <a:off x="4137200" y="941675"/>
              <a:ext cx="26950" cy="26625"/>
            </a:xfrm>
            <a:custGeom>
              <a:avLst/>
              <a:gdLst/>
              <a:ahLst/>
              <a:cxnLst/>
              <a:rect l="l" t="t" r="r" b="b"/>
              <a:pathLst>
                <a:path w="1078" h="1065" extrusionOk="0">
                  <a:moveTo>
                    <a:pt x="533" y="0"/>
                  </a:moveTo>
                  <a:cubicBezTo>
                    <a:pt x="243" y="0"/>
                    <a:pt x="1" y="242"/>
                    <a:pt x="1" y="532"/>
                  </a:cubicBezTo>
                  <a:cubicBezTo>
                    <a:pt x="1" y="835"/>
                    <a:pt x="243" y="1065"/>
                    <a:pt x="533" y="1065"/>
                  </a:cubicBezTo>
                  <a:cubicBezTo>
                    <a:pt x="835" y="1065"/>
                    <a:pt x="1077" y="835"/>
                    <a:pt x="1077" y="532"/>
                  </a:cubicBezTo>
                  <a:cubicBezTo>
                    <a:pt x="1077" y="242"/>
                    <a:pt x="835" y="0"/>
                    <a:pt x="53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103;p52"/>
            <p:cNvSpPr/>
            <p:nvPr/>
          </p:nvSpPr>
          <p:spPr>
            <a:xfrm>
              <a:off x="55268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104;p52"/>
            <p:cNvSpPr/>
            <p:nvPr/>
          </p:nvSpPr>
          <p:spPr>
            <a:xfrm>
              <a:off x="5574900" y="115970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76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105;p52"/>
            <p:cNvSpPr/>
            <p:nvPr/>
          </p:nvSpPr>
          <p:spPr>
            <a:xfrm>
              <a:off x="6549300" y="1285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44" y="0"/>
                  </a:moveTo>
                  <a:cubicBezTo>
                    <a:pt x="2240" y="0"/>
                    <a:pt x="1725" y="188"/>
                    <a:pt x="1307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96" y="4114"/>
                    <a:pt x="4815" y="3195"/>
                    <a:pt x="4815" y="2057"/>
                  </a:cubicBezTo>
                  <a:cubicBezTo>
                    <a:pt x="4815" y="821"/>
                    <a:pt x="3801" y="0"/>
                    <a:pt x="27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106;p52"/>
            <p:cNvSpPr/>
            <p:nvPr/>
          </p:nvSpPr>
          <p:spPr>
            <a:xfrm>
              <a:off x="6590425" y="1316050"/>
              <a:ext cx="48425" cy="41475"/>
            </a:xfrm>
            <a:custGeom>
              <a:avLst/>
              <a:gdLst/>
              <a:ahLst/>
              <a:cxnLst/>
              <a:rect l="l" t="t" r="r" b="b"/>
              <a:pathLst>
                <a:path w="1937" h="1659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2" y="1583"/>
                    <a:pt x="899" y="1658"/>
                    <a:pt x="1102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107;p52"/>
            <p:cNvSpPr/>
            <p:nvPr/>
          </p:nvSpPr>
          <p:spPr>
            <a:xfrm>
              <a:off x="3219375" y="16178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9"/>
                    <a:pt x="1294" y="608"/>
                  </a:cubicBezTo>
                  <a:cubicBezTo>
                    <a:pt x="0" y="1903"/>
                    <a:pt x="919" y="4116"/>
                    <a:pt x="2746" y="4116"/>
                  </a:cubicBezTo>
                  <a:cubicBezTo>
                    <a:pt x="3883" y="4116"/>
                    <a:pt x="4802" y="3197"/>
                    <a:pt x="4802" y="2060"/>
                  </a:cubicBezTo>
                  <a:cubicBezTo>
                    <a:pt x="4802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108;p52"/>
            <p:cNvSpPr/>
            <p:nvPr/>
          </p:nvSpPr>
          <p:spPr>
            <a:xfrm>
              <a:off x="326715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109;p52"/>
            <p:cNvSpPr/>
            <p:nvPr/>
          </p:nvSpPr>
          <p:spPr>
            <a:xfrm>
              <a:off x="4287500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110;p52"/>
            <p:cNvSpPr/>
            <p:nvPr/>
          </p:nvSpPr>
          <p:spPr>
            <a:xfrm>
              <a:off x="4335600" y="14866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111;p52"/>
            <p:cNvSpPr/>
            <p:nvPr/>
          </p:nvSpPr>
          <p:spPr>
            <a:xfrm>
              <a:off x="5316025" y="3027225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2" y="1"/>
                    <a:pt x="1715" y="190"/>
                    <a:pt x="1295" y="614"/>
                  </a:cubicBezTo>
                  <a:cubicBezTo>
                    <a:pt x="1" y="1909"/>
                    <a:pt x="908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112;p52"/>
            <p:cNvSpPr/>
            <p:nvPr/>
          </p:nvSpPr>
          <p:spPr>
            <a:xfrm>
              <a:off x="5363825" y="3058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4"/>
                    <a:pt x="375" y="1657"/>
                    <a:pt x="835" y="1657"/>
                  </a:cubicBezTo>
                  <a:cubicBezTo>
                    <a:pt x="1295" y="1657"/>
                    <a:pt x="1657" y="1294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113;p52"/>
            <p:cNvSpPr/>
            <p:nvPr/>
          </p:nvSpPr>
          <p:spPr>
            <a:xfrm>
              <a:off x="5252225" y="2094775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6" y="1"/>
                  </a:moveTo>
                  <a:cubicBezTo>
                    <a:pt x="2232" y="1"/>
                    <a:pt x="1717" y="188"/>
                    <a:pt x="1295" y="606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93" y="1"/>
                    <a:pt x="27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114;p52"/>
            <p:cNvSpPr/>
            <p:nvPr/>
          </p:nvSpPr>
          <p:spPr>
            <a:xfrm>
              <a:off x="5300300" y="21256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115;p52"/>
            <p:cNvSpPr/>
            <p:nvPr/>
          </p:nvSpPr>
          <p:spPr>
            <a:xfrm>
              <a:off x="5798100" y="250872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0" y="0"/>
                  </a:moveTo>
                  <a:cubicBezTo>
                    <a:pt x="2232" y="0"/>
                    <a:pt x="1714" y="189"/>
                    <a:pt x="1295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83" y="4116"/>
                    <a:pt x="4815" y="3197"/>
                    <a:pt x="4815" y="2060"/>
                  </a:cubicBezTo>
                  <a:cubicBezTo>
                    <a:pt x="4815" y="817"/>
                    <a:pt x="3798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116;p52"/>
            <p:cNvSpPr/>
            <p:nvPr/>
          </p:nvSpPr>
          <p:spPr>
            <a:xfrm>
              <a:off x="5839225" y="25396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34" y="0"/>
                  </a:moveTo>
                  <a:cubicBezTo>
                    <a:pt x="1127" y="0"/>
                    <a:pt x="1120" y="0"/>
                    <a:pt x="1113" y="0"/>
                  </a:cubicBezTo>
                  <a:cubicBezTo>
                    <a:pt x="363" y="0"/>
                    <a:pt x="0" y="883"/>
                    <a:pt x="521" y="1416"/>
                  </a:cubicBezTo>
                  <a:cubicBezTo>
                    <a:pt x="691" y="1583"/>
                    <a:pt x="899" y="1657"/>
                    <a:pt x="1101" y="1657"/>
                  </a:cubicBezTo>
                  <a:cubicBezTo>
                    <a:pt x="1529" y="1657"/>
                    <a:pt x="1936" y="1324"/>
                    <a:pt x="1936" y="823"/>
                  </a:cubicBezTo>
                  <a:cubicBezTo>
                    <a:pt x="1936" y="370"/>
                    <a:pt x="1573" y="0"/>
                    <a:pt x="113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117;p52"/>
            <p:cNvSpPr/>
            <p:nvPr/>
          </p:nvSpPr>
          <p:spPr>
            <a:xfrm>
              <a:off x="4906250" y="2323200"/>
              <a:ext cx="171500" cy="146925"/>
            </a:xfrm>
            <a:custGeom>
              <a:avLst/>
              <a:gdLst/>
              <a:ahLst/>
              <a:cxnLst/>
              <a:rect l="l" t="t" r="r" b="b"/>
              <a:pathLst>
                <a:path w="6860" h="5877" extrusionOk="0">
                  <a:moveTo>
                    <a:pt x="3909" y="0"/>
                  </a:moveTo>
                  <a:cubicBezTo>
                    <a:pt x="3187" y="0"/>
                    <a:pt x="2451" y="269"/>
                    <a:pt x="1852" y="868"/>
                  </a:cubicBezTo>
                  <a:cubicBezTo>
                    <a:pt x="1" y="2719"/>
                    <a:pt x="1307" y="5876"/>
                    <a:pt x="3920" y="5876"/>
                  </a:cubicBezTo>
                  <a:cubicBezTo>
                    <a:pt x="5541" y="5876"/>
                    <a:pt x="6848" y="4558"/>
                    <a:pt x="6860" y="2937"/>
                  </a:cubicBezTo>
                  <a:cubicBezTo>
                    <a:pt x="6860" y="1170"/>
                    <a:pt x="5416" y="0"/>
                    <a:pt x="3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118;p52"/>
            <p:cNvSpPr/>
            <p:nvPr/>
          </p:nvSpPr>
          <p:spPr>
            <a:xfrm>
              <a:off x="4961600" y="2353950"/>
              <a:ext cx="85300" cy="8532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119;p52"/>
            <p:cNvSpPr/>
            <p:nvPr/>
          </p:nvSpPr>
          <p:spPr>
            <a:xfrm>
              <a:off x="4807075" y="17781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1"/>
                  </a:moveTo>
                  <a:cubicBezTo>
                    <a:pt x="2238" y="1"/>
                    <a:pt x="1724" y="188"/>
                    <a:pt x="1307" y="606"/>
                  </a:cubicBezTo>
                  <a:cubicBezTo>
                    <a:pt x="0" y="1912"/>
                    <a:pt x="919" y="4126"/>
                    <a:pt x="2758" y="4126"/>
                  </a:cubicBezTo>
                  <a:cubicBezTo>
                    <a:pt x="3895" y="4114"/>
                    <a:pt x="4815" y="3194"/>
                    <a:pt x="4815" y="2069"/>
                  </a:cubicBezTo>
                  <a:cubicBezTo>
                    <a:pt x="4815" y="824"/>
                    <a:pt x="379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120;p52"/>
            <p:cNvSpPr/>
            <p:nvPr/>
          </p:nvSpPr>
          <p:spPr>
            <a:xfrm>
              <a:off x="4848200" y="180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121;p52"/>
            <p:cNvSpPr/>
            <p:nvPr/>
          </p:nvSpPr>
          <p:spPr>
            <a:xfrm>
              <a:off x="6138625" y="17022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0"/>
                  </a:moveTo>
                  <a:cubicBezTo>
                    <a:pt x="2238" y="0"/>
                    <a:pt x="1724" y="187"/>
                    <a:pt x="1307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95" y="4113"/>
                    <a:pt x="4815" y="3194"/>
                    <a:pt x="4815" y="2069"/>
                  </a:cubicBezTo>
                  <a:cubicBezTo>
                    <a:pt x="4815" y="824"/>
                    <a:pt x="3800" y="0"/>
                    <a:pt x="27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122;p52"/>
            <p:cNvSpPr/>
            <p:nvPr/>
          </p:nvSpPr>
          <p:spPr>
            <a:xfrm>
              <a:off x="6179750" y="17331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0" y="1416"/>
                  </a:cubicBezTo>
                  <a:cubicBezTo>
                    <a:pt x="693" y="1585"/>
                    <a:pt x="903" y="1660"/>
                    <a:pt x="1108" y="1660"/>
                  </a:cubicBezTo>
                  <a:cubicBezTo>
                    <a:pt x="1533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123;p52"/>
            <p:cNvSpPr/>
            <p:nvPr/>
          </p:nvSpPr>
          <p:spPr>
            <a:xfrm>
              <a:off x="3911000" y="2124650"/>
              <a:ext cx="147000" cy="125900"/>
            </a:xfrm>
            <a:custGeom>
              <a:avLst/>
              <a:gdLst/>
              <a:ahLst/>
              <a:cxnLst/>
              <a:rect l="l" t="t" r="r" b="b"/>
              <a:pathLst>
                <a:path w="5880" h="5036" extrusionOk="0">
                  <a:moveTo>
                    <a:pt x="3345" y="0"/>
                  </a:moveTo>
                  <a:cubicBezTo>
                    <a:pt x="2727" y="0"/>
                    <a:pt x="2097" y="229"/>
                    <a:pt x="1585" y="741"/>
                  </a:cubicBezTo>
                  <a:cubicBezTo>
                    <a:pt x="0" y="2326"/>
                    <a:pt x="1125" y="5036"/>
                    <a:pt x="3363" y="5036"/>
                  </a:cubicBezTo>
                  <a:cubicBezTo>
                    <a:pt x="4754" y="5036"/>
                    <a:pt x="5879" y="3911"/>
                    <a:pt x="5879" y="2520"/>
                  </a:cubicBezTo>
                  <a:cubicBezTo>
                    <a:pt x="5879" y="1005"/>
                    <a:pt x="4638" y="0"/>
                    <a:pt x="33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124;p52"/>
            <p:cNvSpPr/>
            <p:nvPr/>
          </p:nvSpPr>
          <p:spPr>
            <a:xfrm>
              <a:off x="3952125" y="2155575"/>
              <a:ext cx="75325" cy="64275"/>
            </a:xfrm>
            <a:custGeom>
              <a:avLst/>
              <a:gdLst/>
              <a:ahLst/>
              <a:cxnLst/>
              <a:rect l="l" t="t" r="r" b="b"/>
              <a:pathLst>
                <a:path w="3013" h="2571" extrusionOk="0">
                  <a:moveTo>
                    <a:pt x="1718" y="0"/>
                  </a:moveTo>
                  <a:cubicBezTo>
                    <a:pt x="569" y="0"/>
                    <a:pt x="0" y="1379"/>
                    <a:pt x="811" y="2190"/>
                  </a:cubicBezTo>
                  <a:cubicBezTo>
                    <a:pt x="1074" y="2453"/>
                    <a:pt x="1398" y="2571"/>
                    <a:pt x="1715" y="2571"/>
                  </a:cubicBezTo>
                  <a:cubicBezTo>
                    <a:pt x="2377" y="2571"/>
                    <a:pt x="3013" y="2059"/>
                    <a:pt x="3013" y="1283"/>
                  </a:cubicBezTo>
                  <a:cubicBezTo>
                    <a:pt x="3013" y="581"/>
                    <a:pt x="2432" y="0"/>
                    <a:pt x="171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125;p52"/>
            <p:cNvSpPr/>
            <p:nvPr/>
          </p:nvSpPr>
          <p:spPr>
            <a:xfrm>
              <a:off x="3674500" y="2074000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1" y="1"/>
                    <a:pt x="1715" y="191"/>
                    <a:pt x="1295" y="614"/>
                  </a:cubicBezTo>
                  <a:cubicBezTo>
                    <a:pt x="1" y="1909"/>
                    <a:pt x="920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126;p52"/>
            <p:cNvSpPr/>
            <p:nvPr/>
          </p:nvSpPr>
          <p:spPr>
            <a:xfrm>
              <a:off x="3722600" y="21047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7"/>
                    <a:pt x="823" y="1657"/>
                  </a:cubicBezTo>
                  <a:cubicBezTo>
                    <a:pt x="1282" y="1657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127;p52"/>
            <p:cNvSpPr/>
            <p:nvPr/>
          </p:nvSpPr>
          <p:spPr>
            <a:xfrm>
              <a:off x="3946975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128;p52"/>
            <p:cNvSpPr/>
            <p:nvPr/>
          </p:nvSpPr>
          <p:spPr>
            <a:xfrm>
              <a:off x="3988200" y="1486925"/>
              <a:ext cx="48325" cy="41350"/>
            </a:xfrm>
            <a:custGeom>
              <a:avLst/>
              <a:gdLst/>
              <a:ahLst/>
              <a:cxnLst/>
              <a:rect l="l" t="t" r="r" b="b"/>
              <a:pathLst>
                <a:path w="1933" h="1654" extrusionOk="0">
                  <a:moveTo>
                    <a:pt x="1131" y="0"/>
                  </a:moveTo>
                  <a:cubicBezTo>
                    <a:pt x="1124" y="0"/>
                    <a:pt x="1117" y="0"/>
                    <a:pt x="1110" y="1"/>
                  </a:cubicBezTo>
                  <a:cubicBezTo>
                    <a:pt x="1105" y="0"/>
                    <a:pt x="1100" y="0"/>
                    <a:pt x="1095" y="0"/>
                  </a:cubicBezTo>
                  <a:cubicBezTo>
                    <a:pt x="367" y="0"/>
                    <a:pt x="0" y="887"/>
                    <a:pt x="517" y="1404"/>
                  </a:cubicBezTo>
                  <a:cubicBezTo>
                    <a:pt x="686" y="1577"/>
                    <a:pt x="895" y="1654"/>
                    <a:pt x="1100" y="1654"/>
                  </a:cubicBezTo>
                  <a:cubicBezTo>
                    <a:pt x="1525" y="1654"/>
                    <a:pt x="1932" y="1321"/>
                    <a:pt x="1932" y="823"/>
                  </a:cubicBezTo>
                  <a:cubicBezTo>
                    <a:pt x="1932" y="371"/>
                    <a:pt x="1569" y="0"/>
                    <a:pt x="11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129;p52"/>
            <p:cNvSpPr/>
            <p:nvPr/>
          </p:nvSpPr>
          <p:spPr>
            <a:xfrm>
              <a:off x="3695075" y="181957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12"/>
                    <a:pt x="920" y="4126"/>
                    <a:pt x="2758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130;p52"/>
            <p:cNvSpPr/>
            <p:nvPr/>
          </p:nvSpPr>
          <p:spPr>
            <a:xfrm>
              <a:off x="3743150" y="185042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36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6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131;p52"/>
            <p:cNvSpPr/>
            <p:nvPr/>
          </p:nvSpPr>
          <p:spPr>
            <a:xfrm>
              <a:off x="2320275" y="19024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132;p52"/>
            <p:cNvSpPr/>
            <p:nvPr/>
          </p:nvSpPr>
          <p:spPr>
            <a:xfrm>
              <a:off x="2368350" y="1933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8"/>
                    <a:pt x="835" y="1658"/>
                  </a:cubicBezTo>
                  <a:cubicBezTo>
                    <a:pt x="1295" y="1658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133;p52"/>
            <p:cNvSpPr/>
            <p:nvPr/>
          </p:nvSpPr>
          <p:spPr>
            <a:xfrm>
              <a:off x="2371375" y="1149525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134;p52"/>
            <p:cNvSpPr/>
            <p:nvPr/>
          </p:nvSpPr>
          <p:spPr>
            <a:xfrm>
              <a:off x="2419475" y="11802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135;p52"/>
            <p:cNvSpPr/>
            <p:nvPr/>
          </p:nvSpPr>
          <p:spPr>
            <a:xfrm>
              <a:off x="1965525" y="7432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1" y="0"/>
                  </a:moveTo>
                  <a:cubicBezTo>
                    <a:pt x="2227" y="0"/>
                    <a:pt x="1713" y="188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136;p52"/>
            <p:cNvSpPr/>
            <p:nvPr/>
          </p:nvSpPr>
          <p:spPr>
            <a:xfrm>
              <a:off x="2013325" y="774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4" y="1658"/>
                    <a:pt x="1657" y="1283"/>
                    <a:pt x="1657" y="823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137;p52"/>
            <p:cNvSpPr/>
            <p:nvPr/>
          </p:nvSpPr>
          <p:spPr>
            <a:xfrm>
              <a:off x="1650400" y="859700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138;p52"/>
            <p:cNvSpPr/>
            <p:nvPr/>
          </p:nvSpPr>
          <p:spPr>
            <a:xfrm>
              <a:off x="1698200" y="890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139;p52"/>
            <p:cNvSpPr/>
            <p:nvPr/>
          </p:nvSpPr>
          <p:spPr>
            <a:xfrm>
              <a:off x="15642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08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140;p52"/>
            <p:cNvSpPr/>
            <p:nvPr/>
          </p:nvSpPr>
          <p:spPr>
            <a:xfrm>
              <a:off x="1612000" y="11597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141;p52"/>
            <p:cNvSpPr/>
            <p:nvPr/>
          </p:nvSpPr>
          <p:spPr>
            <a:xfrm>
              <a:off x="1259375" y="10311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142;p52"/>
            <p:cNvSpPr/>
            <p:nvPr/>
          </p:nvSpPr>
          <p:spPr>
            <a:xfrm>
              <a:off x="1307175" y="10620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4"/>
                    <a:pt x="1282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143;p52"/>
            <p:cNvSpPr/>
            <p:nvPr/>
          </p:nvSpPr>
          <p:spPr>
            <a:xfrm>
              <a:off x="1437800" y="1312050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26" y="1"/>
                  </a:moveTo>
                  <a:cubicBezTo>
                    <a:pt x="2219" y="1"/>
                    <a:pt x="1703" y="189"/>
                    <a:pt x="1283" y="608"/>
                  </a:cubicBezTo>
                  <a:cubicBezTo>
                    <a:pt x="1" y="1903"/>
                    <a:pt x="908" y="4117"/>
                    <a:pt x="2747" y="4117"/>
                  </a:cubicBezTo>
                  <a:cubicBezTo>
                    <a:pt x="3872" y="4104"/>
                    <a:pt x="4791" y="3185"/>
                    <a:pt x="4803" y="2060"/>
                  </a:cubicBezTo>
                  <a:cubicBezTo>
                    <a:pt x="4795" y="818"/>
                    <a:pt x="3782" y="1"/>
                    <a:pt x="27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144;p52"/>
            <p:cNvSpPr/>
            <p:nvPr/>
          </p:nvSpPr>
          <p:spPr>
            <a:xfrm>
              <a:off x="1485600" y="1342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145;p52"/>
            <p:cNvSpPr/>
            <p:nvPr/>
          </p:nvSpPr>
          <p:spPr>
            <a:xfrm>
              <a:off x="1315025" y="12031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59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146;p52"/>
            <p:cNvSpPr/>
            <p:nvPr/>
          </p:nvSpPr>
          <p:spPr>
            <a:xfrm>
              <a:off x="1363125" y="12338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147;p52"/>
            <p:cNvSpPr/>
            <p:nvPr/>
          </p:nvSpPr>
          <p:spPr>
            <a:xfrm>
              <a:off x="2412800" y="7977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148;p52"/>
            <p:cNvSpPr/>
            <p:nvPr/>
          </p:nvSpPr>
          <p:spPr>
            <a:xfrm>
              <a:off x="2460900" y="82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64"/>
                    <a:pt x="0" y="824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149;p52"/>
            <p:cNvSpPr/>
            <p:nvPr/>
          </p:nvSpPr>
          <p:spPr>
            <a:xfrm>
              <a:off x="303035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46" y="4125"/>
                  </a:cubicBezTo>
                  <a:cubicBezTo>
                    <a:pt x="3884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150;p52"/>
            <p:cNvSpPr/>
            <p:nvPr/>
          </p:nvSpPr>
          <p:spPr>
            <a:xfrm>
              <a:off x="307812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2"/>
                    <a:pt x="376" y="1657"/>
                    <a:pt x="835" y="1657"/>
                  </a:cubicBezTo>
                  <a:cubicBezTo>
                    <a:pt x="1295" y="1657"/>
                    <a:pt x="1658" y="1282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151;p52"/>
            <p:cNvSpPr/>
            <p:nvPr/>
          </p:nvSpPr>
          <p:spPr>
            <a:xfrm>
              <a:off x="2817750" y="15849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3" y="188"/>
                    <a:pt x="1295" y="606"/>
                  </a:cubicBezTo>
                  <a:cubicBezTo>
                    <a:pt x="0" y="1900"/>
                    <a:pt x="920" y="4126"/>
                    <a:pt x="2759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152;p52"/>
            <p:cNvSpPr/>
            <p:nvPr/>
          </p:nvSpPr>
          <p:spPr>
            <a:xfrm>
              <a:off x="2865825" y="16157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153;p52"/>
            <p:cNvSpPr/>
            <p:nvPr/>
          </p:nvSpPr>
          <p:spPr>
            <a:xfrm>
              <a:off x="2583075" y="1723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154;p52"/>
            <p:cNvSpPr/>
            <p:nvPr/>
          </p:nvSpPr>
          <p:spPr>
            <a:xfrm>
              <a:off x="2631150" y="17539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64"/>
                    <a:pt x="1" y="824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55;p52"/>
            <p:cNvSpPr/>
            <p:nvPr/>
          </p:nvSpPr>
          <p:spPr>
            <a:xfrm>
              <a:off x="1041650" y="2365850"/>
              <a:ext cx="120075" cy="103050"/>
            </a:xfrm>
            <a:custGeom>
              <a:avLst/>
              <a:gdLst/>
              <a:ahLst/>
              <a:cxnLst/>
              <a:rect l="l" t="t" r="r" b="b"/>
              <a:pathLst>
                <a:path w="4803" h="4122" extrusionOk="0">
                  <a:moveTo>
                    <a:pt x="2737" y="0"/>
                  </a:moveTo>
                  <a:cubicBezTo>
                    <a:pt x="2231" y="0"/>
                    <a:pt x="1714" y="190"/>
                    <a:pt x="1294" y="614"/>
                  </a:cubicBezTo>
                  <a:cubicBezTo>
                    <a:pt x="0" y="1908"/>
                    <a:pt x="919" y="4122"/>
                    <a:pt x="2746" y="4122"/>
                  </a:cubicBezTo>
                  <a:cubicBezTo>
                    <a:pt x="3883" y="4122"/>
                    <a:pt x="4803" y="3202"/>
                    <a:pt x="4803" y="2065"/>
                  </a:cubicBezTo>
                  <a:cubicBezTo>
                    <a:pt x="4803" y="823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56;p52"/>
            <p:cNvSpPr/>
            <p:nvPr/>
          </p:nvSpPr>
          <p:spPr>
            <a:xfrm>
              <a:off x="1089725" y="23966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76"/>
                    <a:pt x="1" y="835"/>
                  </a:cubicBezTo>
                  <a:cubicBezTo>
                    <a:pt x="1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57;p52"/>
            <p:cNvSpPr/>
            <p:nvPr/>
          </p:nvSpPr>
          <p:spPr>
            <a:xfrm>
              <a:off x="163560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58;p52"/>
            <p:cNvSpPr/>
            <p:nvPr/>
          </p:nvSpPr>
          <p:spPr>
            <a:xfrm>
              <a:off x="168367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63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59;p52"/>
            <p:cNvSpPr/>
            <p:nvPr/>
          </p:nvSpPr>
          <p:spPr>
            <a:xfrm>
              <a:off x="1563925" y="1617800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0"/>
                  </a:moveTo>
                  <a:cubicBezTo>
                    <a:pt x="2243" y="0"/>
                    <a:pt x="1726" y="189"/>
                    <a:pt x="1307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95" y="4116"/>
                    <a:pt x="4815" y="3197"/>
                    <a:pt x="4815" y="2060"/>
                  </a:cubicBezTo>
                  <a:cubicBezTo>
                    <a:pt x="4815" y="817"/>
                    <a:pt x="3804" y="0"/>
                    <a:pt x="274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60;p52"/>
            <p:cNvSpPr/>
            <p:nvPr/>
          </p:nvSpPr>
          <p:spPr>
            <a:xfrm>
              <a:off x="161200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61;p52"/>
            <p:cNvSpPr/>
            <p:nvPr/>
          </p:nvSpPr>
          <p:spPr>
            <a:xfrm>
              <a:off x="1504650" y="2183975"/>
              <a:ext cx="151825" cy="130100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62;p52"/>
            <p:cNvSpPr/>
            <p:nvPr/>
          </p:nvSpPr>
          <p:spPr>
            <a:xfrm>
              <a:off x="1546075" y="2214850"/>
              <a:ext cx="79550" cy="6817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63;p52"/>
            <p:cNvSpPr/>
            <p:nvPr/>
          </p:nvSpPr>
          <p:spPr>
            <a:xfrm>
              <a:off x="716850" y="186125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8"/>
                    <a:pt x="1295" y="608"/>
                  </a:cubicBezTo>
                  <a:cubicBezTo>
                    <a:pt x="0" y="1903"/>
                    <a:pt x="920" y="4116"/>
                    <a:pt x="2746" y="4116"/>
                  </a:cubicBezTo>
                  <a:cubicBezTo>
                    <a:pt x="3883" y="4104"/>
                    <a:pt x="4803" y="3185"/>
                    <a:pt x="4803" y="2060"/>
                  </a:cubicBezTo>
                  <a:cubicBezTo>
                    <a:pt x="4803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64;p52"/>
            <p:cNvSpPr/>
            <p:nvPr/>
          </p:nvSpPr>
          <p:spPr>
            <a:xfrm>
              <a:off x="764925" y="18918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35"/>
                  </a:cubicBezTo>
                  <a:cubicBezTo>
                    <a:pt x="1" y="1294"/>
                    <a:pt x="363" y="1657"/>
                    <a:pt x="823" y="1657"/>
                  </a:cubicBezTo>
                  <a:cubicBezTo>
                    <a:pt x="1283" y="1657"/>
                    <a:pt x="1658" y="1294"/>
                    <a:pt x="1658" y="835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65;p52"/>
            <p:cNvSpPr/>
            <p:nvPr/>
          </p:nvSpPr>
          <p:spPr>
            <a:xfrm>
              <a:off x="340625" y="14028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66;p52"/>
            <p:cNvSpPr/>
            <p:nvPr/>
          </p:nvSpPr>
          <p:spPr>
            <a:xfrm>
              <a:off x="388425" y="14334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67;p52"/>
            <p:cNvSpPr/>
            <p:nvPr/>
          </p:nvSpPr>
          <p:spPr>
            <a:xfrm>
              <a:off x="121130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0" y="1899"/>
                    <a:pt x="920" y="4125"/>
                    <a:pt x="2746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68;p52"/>
            <p:cNvSpPr/>
            <p:nvPr/>
          </p:nvSpPr>
          <p:spPr>
            <a:xfrm>
              <a:off x="125937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0"/>
                  </a:moveTo>
                  <a:cubicBezTo>
                    <a:pt x="364" y="0"/>
                    <a:pt x="1" y="363"/>
                    <a:pt x="1" y="823"/>
                  </a:cubicBezTo>
                  <a:cubicBezTo>
                    <a:pt x="1" y="1282"/>
                    <a:pt x="364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63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69;p52"/>
            <p:cNvSpPr/>
            <p:nvPr/>
          </p:nvSpPr>
          <p:spPr>
            <a:xfrm>
              <a:off x="1083075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70;p52"/>
            <p:cNvSpPr/>
            <p:nvPr/>
          </p:nvSpPr>
          <p:spPr>
            <a:xfrm>
              <a:off x="1131150" y="18713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64" y="1"/>
                    <a:pt x="1" y="363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71;p52"/>
            <p:cNvSpPr/>
            <p:nvPr/>
          </p:nvSpPr>
          <p:spPr>
            <a:xfrm>
              <a:off x="1584775" y="29666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72;p52"/>
            <p:cNvSpPr/>
            <p:nvPr/>
          </p:nvSpPr>
          <p:spPr>
            <a:xfrm>
              <a:off x="1632875" y="29975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73;p52"/>
            <p:cNvSpPr/>
            <p:nvPr/>
          </p:nvSpPr>
          <p:spPr>
            <a:xfrm>
              <a:off x="1425725" y="3008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899"/>
                    <a:pt x="919" y="4113"/>
                    <a:pt x="2746" y="4113"/>
                  </a:cubicBezTo>
                  <a:cubicBezTo>
                    <a:pt x="3883" y="4113"/>
                    <a:pt x="4802" y="3194"/>
                    <a:pt x="4802" y="2069"/>
                  </a:cubicBezTo>
                  <a:cubicBezTo>
                    <a:pt x="4802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74;p52"/>
            <p:cNvSpPr/>
            <p:nvPr/>
          </p:nvSpPr>
          <p:spPr>
            <a:xfrm>
              <a:off x="1473800" y="30389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23"/>
                  </a:cubicBezTo>
                  <a:cubicBezTo>
                    <a:pt x="0" y="1282"/>
                    <a:pt x="363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75;p52"/>
            <p:cNvSpPr/>
            <p:nvPr/>
          </p:nvSpPr>
          <p:spPr>
            <a:xfrm>
              <a:off x="1742050" y="31943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5" y="609"/>
                  </a:cubicBezTo>
                  <a:cubicBezTo>
                    <a:pt x="0" y="1891"/>
                    <a:pt x="920" y="4105"/>
                    <a:pt x="2746" y="4117"/>
                  </a:cubicBezTo>
                  <a:cubicBezTo>
                    <a:pt x="3883" y="4105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76;p52"/>
            <p:cNvSpPr/>
            <p:nvPr/>
          </p:nvSpPr>
          <p:spPr>
            <a:xfrm>
              <a:off x="1789825" y="32249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77;p52"/>
            <p:cNvSpPr/>
            <p:nvPr/>
          </p:nvSpPr>
          <p:spPr>
            <a:xfrm>
              <a:off x="2597975" y="4168450"/>
              <a:ext cx="120000" cy="102875"/>
            </a:xfrm>
            <a:custGeom>
              <a:avLst/>
              <a:gdLst/>
              <a:ahLst/>
              <a:cxnLst/>
              <a:rect l="l" t="t" r="r" b="b"/>
              <a:pathLst>
                <a:path w="4800" h="4115" extrusionOk="0">
                  <a:moveTo>
                    <a:pt x="2729" y="1"/>
                  </a:moveTo>
                  <a:cubicBezTo>
                    <a:pt x="2224" y="1"/>
                    <a:pt x="1710" y="188"/>
                    <a:pt x="1291" y="606"/>
                  </a:cubicBezTo>
                  <a:cubicBezTo>
                    <a:pt x="1" y="1897"/>
                    <a:pt x="912" y="4114"/>
                    <a:pt x="2740" y="4114"/>
                  </a:cubicBezTo>
                  <a:cubicBezTo>
                    <a:pt x="2745" y="4114"/>
                    <a:pt x="2750" y="4114"/>
                    <a:pt x="2755" y="4114"/>
                  </a:cubicBezTo>
                  <a:cubicBezTo>
                    <a:pt x="3880" y="4114"/>
                    <a:pt x="4800" y="3195"/>
                    <a:pt x="4800" y="2058"/>
                  </a:cubicBezTo>
                  <a:cubicBezTo>
                    <a:pt x="4800" y="822"/>
                    <a:pt x="3785" y="1"/>
                    <a:pt x="27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78;p52"/>
            <p:cNvSpPr/>
            <p:nvPr/>
          </p:nvSpPr>
          <p:spPr>
            <a:xfrm>
              <a:off x="2639025" y="4199325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01" y="0"/>
                  </a:moveTo>
                  <a:cubicBezTo>
                    <a:pt x="363" y="0"/>
                    <a:pt x="0" y="895"/>
                    <a:pt x="520" y="1416"/>
                  </a:cubicBezTo>
                  <a:cubicBezTo>
                    <a:pt x="688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79;p52"/>
            <p:cNvSpPr/>
            <p:nvPr/>
          </p:nvSpPr>
          <p:spPr>
            <a:xfrm>
              <a:off x="2800500" y="38899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3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80;p52"/>
            <p:cNvSpPr/>
            <p:nvPr/>
          </p:nvSpPr>
          <p:spPr>
            <a:xfrm>
              <a:off x="2841650" y="3920775"/>
              <a:ext cx="48400" cy="41375"/>
            </a:xfrm>
            <a:custGeom>
              <a:avLst/>
              <a:gdLst/>
              <a:ahLst/>
              <a:cxnLst/>
              <a:rect l="l" t="t" r="r" b="b"/>
              <a:pathLst>
                <a:path w="1936" h="1655" extrusionOk="0">
                  <a:moveTo>
                    <a:pt x="1123" y="1"/>
                  </a:moveTo>
                  <a:cubicBezTo>
                    <a:pt x="1115" y="1"/>
                    <a:pt x="1108" y="1"/>
                    <a:pt x="1101" y="1"/>
                  </a:cubicBezTo>
                  <a:cubicBezTo>
                    <a:pt x="363" y="1"/>
                    <a:pt x="0" y="884"/>
                    <a:pt x="520" y="1404"/>
                  </a:cubicBezTo>
                  <a:cubicBezTo>
                    <a:pt x="689" y="1577"/>
                    <a:pt x="898" y="1655"/>
                    <a:pt x="1103" y="1655"/>
                  </a:cubicBezTo>
                  <a:cubicBezTo>
                    <a:pt x="1528" y="1655"/>
                    <a:pt x="1936" y="1322"/>
                    <a:pt x="1936" y="824"/>
                  </a:cubicBezTo>
                  <a:cubicBezTo>
                    <a:pt x="1936" y="371"/>
                    <a:pt x="1572" y="1"/>
                    <a:pt x="11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81;p52"/>
            <p:cNvSpPr/>
            <p:nvPr/>
          </p:nvSpPr>
          <p:spPr>
            <a:xfrm>
              <a:off x="3081750" y="8182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96" y="4114"/>
                    <a:pt x="4803" y="3194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82;p52"/>
            <p:cNvSpPr/>
            <p:nvPr/>
          </p:nvSpPr>
          <p:spPr>
            <a:xfrm>
              <a:off x="3129850" y="849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83;p52"/>
            <p:cNvSpPr/>
            <p:nvPr/>
          </p:nvSpPr>
          <p:spPr>
            <a:xfrm>
              <a:off x="3177925" y="119095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84;p52"/>
            <p:cNvSpPr/>
            <p:nvPr/>
          </p:nvSpPr>
          <p:spPr>
            <a:xfrm>
              <a:off x="3226025" y="12217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85;p52"/>
            <p:cNvSpPr/>
            <p:nvPr/>
          </p:nvSpPr>
          <p:spPr>
            <a:xfrm>
              <a:off x="2412800" y="44887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86;p52"/>
            <p:cNvSpPr/>
            <p:nvPr/>
          </p:nvSpPr>
          <p:spPr>
            <a:xfrm>
              <a:off x="2460900" y="45195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4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87;p52"/>
            <p:cNvSpPr/>
            <p:nvPr/>
          </p:nvSpPr>
          <p:spPr>
            <a:xfrm>
              <a:off x="2205050" y="47621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88;p52"/>
            <p:cNvSpPr/>
            <p:nvPr/>
          </p:nvSpPr>
          <p:spPr>
            <a:xfrm>
              <a:off x="2246175" y="47929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13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89;p52"/>
            <p:cNvSpPr/>
            <p:nvPr/>
          </p:nvSpPr>
          <p:spPr>
            <a:xfrm>
              <a:off x="2157575" y="415952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8"/>
                    <a:pt x="1149" y="540"/>
                  </a:cubicBezTo>
                  <a:cubicBezTo>
                    <a:pt x="0" y="1677"/>
                    <a:pt x="811" y="3649"/>
                    <a:pt x="2432" y="3649"/>
                  </a:cubicBezTo>
                  <a:cubicBezTo>
                    <a:pt x="3448" y="3649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90;p52"/>
            <p:cNvSpPr/>
            <p:nvPr/>
          </p:nvSpPr>
          <p:spPr>
            <a:xfrm>
              <a:off x="2198400" y="4189950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6" y="0"/>
                    <a:pt x="0" y="641"/>
                    <a:pt x="375" y="1016"/>
                  </a:cubicBezTo>
                  <a:cubicBezTo>
                    <a:pt x="498" y="1139"/>
                    <a:pt x="650" y="1195"/>
                    <a:pt x="799" y="1195"/>
                  </a:cubicBezTo>
                  <a:cubicBezTo>
                    <a:pt x="1103" y="1195"/>
                    <a:pt x="1395" y="963"/>
                    <a:pt x="1404" y="605"/>
                  </a:cubicBezTo>
                  <a:cubicBezTo>
                    <a:pt x="1404" y="278"/>
                    <a:pt x="1137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91;p52"/>
            <p:cNvSpPr/>
            <p:nvPr/>
          </p:nvSpPr>
          <p:spPr>
            <a:xfrm>
              <a:off x="2467250" y="3721450"/>
              <a:ext cx="123700" cy="105925"/>
            </a:xfrm>
            <a:custGeom>
              <a:avLst/>
              <a:gdLst/>
              <a:ahLst/>
              <a:cxnLst/>
              <a:rect l="l" t="t" r="r" b="b"/>
              <a:pathLst>
                <a:path w="4948" h="4237" extrusionOk="0">
                  <a:moveTo>
                    <a:pt x="2818" y="1"/>
                  </a:moveTo>
                  <a:cubicBezTo>
                    <a:pt x="2295" y="1"/>
                    <a:pt x="1763" y="196"/>
                    <a:pt x="1331" y="631"/>
                  </a:cubicBezTo>
                  <a:cubicBezTo>
                    <a:pt x="0" y="1962"/>
                    <a:pt x="944" y="4236"/>
                    <a:pt x="2831" y="4236"/>
                  </a:cubicBezTo>
                  <a:cubicBezTo>
                    <a:pt x="3992" y="4236"/>
                    <a:pt x="4948" y="3293"/>
                    <a:pt x="4948" y="2119"/>
                  </a:cubicBezTo>
                  <a:cubicBezTo>
                    <a:pt x="4948" y="845"/>
                    <a:pt x="3905" y="1"/>
                    <a:pt x="28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92;p52"/>
            <p:cNvSpPr/>
            <p:nvPr/>
          </p:nvSpPr>
          <p:spPr>
            <a:xfrm>
              <a:off x="2508075" y="3752350"/>
              <a:ext cx="52350" cy="44500"/>
            </a:xfrm>
            <a:custGeom>
              <a:avLst/>
              <a:gdLst/>
              <a:ahLst/>
              <a:cxnLst/>
              <a:rect l="l" t="t" r="r" b="b"/>
              <a:pathLst>
                <a:path w="2094" h="1780" extrusionOk="0">
                  <a:moveTo>
                    <a:pt x="1220" y="0"/>
                  </a:moveTo>
                  <a:cubicBezTo>
                    <a:pt x="1213" y="0"/>
                    <a:pt x="1205" y="0"/>
                    <a:pt x="1198" y="0"/>
                  </a:cubicBezTo>
                  <a:cubicBezTo>
                    <a:pt x="400" y="0"/>
                    <a:pt x="0" y="956"/>
                    <a:pt x="569" y="1512"/>
                  </a:cubicBezTo>
                  <a:cubicBezTo>
                    <a:pt x="750" y="1697"/>
                    <a:pt x="974" y="1780"/>
                    <a:pt x="1194" y="1780"/>
                  </a:cubicBezTo>
                  <a:cubicBezTo>
                    <a:pt x="1652" y="1780"/>
                    <a:pt x="2093" y="1422"/>
                    <a:pt x="2093" y="883"/>
                  </a:cubicBezTo>
                  <a:cubicBezTo>
                    <a:pt x="2093" y="395"/>
                    <a:pt x="1706" y="0"/>
                    <a:pt x="122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93;p52"/>
            <p:cNvSpPr/>
            <p:nvPr/>
          </p:nvSpPr>
          <p:spPr>
            <a:xfrm>
              <a:off x="4442950" y="1944400"/>
              <a:ext cx="167875" cy="144050"/>
            </a:xfrm>
            <a:custGeom>
              <a:avLst/>
              <a:gdLst/>
              <a:ahLst/>
              <a:cxnLst/>
              <a:rect l="l" t="t" r="r" b="b"/>
              <a:pathLst>
                <a:path w="6715" h="5762" extrusionOk="0">
                  <a:moveTo>
                    <a:pt x="3823" y="1"/>
                  </a:moveTo>
                  <a:cubicBezTo>
                    <a:pt x="3117" y="1"/>
                    <a:pt x="2398" y="263"/>
                    <a:pt x="1815" y="851"/>
                  </a:cubicBezTo>
                  <a:cubicBezTo>
                    <a:pt x="1" y="2665"/>
                    <a:pt x="1283" y="5762"/>
                    <a:pt x="3847" y="5762"/>
                  </a:cubicBezTo>
                  <a:cubicBezTo>
                    <a:pt x="5432" y="5762"/>
                    <a:pt x="6714" y="4468"/>
                    <a:pt x="6714" y="2883"/>
                  </a:cubicBezTo>
                  <a:cubicBezTo>
                    <a:pt x="6714" y="1148"/>
                    <a:pt x="5298" y="1"/>
                    <a:pt x="38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94;p52"/>
            <p:cNvSpPr/>
            <p:nvPr/>
          </p:nvSpPr>
          <p:spPr>
            <a:xfrm>
              <a:off x="4198000" y="26117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32"/>
                    <a:pt x="2274" y="3432"/>
                  </a:cubicBezTo>
                  <a:cubicBezTo>
                    <a:pt x="3218" y="3432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95;p52"/>
            <p:cNvSpPr/>
            <p:nvPr/>
          </p:nvSpPr>
          <p:spPr>
            <a:xfrm>
              <a:off x="4238825" y="264247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18" y="0"/>
                    <a:pt x="0" y="520"/>
                    <a:pt x="303" y="835"/>
                  </a:cubicBezTo>
                  <a:cubicBezTo>
                    <a:pt x="400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96;p52"/>
            <p:cNvSpPr/>
            <p:nvPr/>
          </p:nvSpPr>
          <p:spPr>
            <a:xfrm>
              <a:off x="4451125" y="2729175"/>
              <a:ext cx="127950" cy="109575"/>
            </a:xfrm>
            <a:custGeom>
              <a:avLst/>
              <a:gdLst/>
              <a:ahLst/>
              <a:cxnLst/>
              <a:rect l="l" t="t" r="r" b="b"/>
              <a:pathLst>
                <a:path w="5118" h="4383" extrusionOk="0">
                  <a:moveTo>
                    <a:pt x="2908" y="0"/>
                  </a:moveTo>
                  <a:cubicBezTo>
                    <a:pt x="2371" y="0"/>
                    <a:pt x="1825" y="200"/>
                    <a:pt x="1379" y="645"/>
                  </a:cubicBezTo>
                  <a:cubicBezTo>
                    <a:pt x="0" y="2024"/>
                    <a:pt x="968" y="4383"/>
                    <a:pt x="2915" y="4383"/>
                  </a:cubicBezTo>
                  <a:cubicBezTo>
                    <a:pt x="4125" y="4383"/>
                    <a:pt x="5105" y="3403"/>
                    <a:pt x="5117" y="2193"/>
                  </a:cubicBezTo>
                  <a:cubicBezTo>
                    <a:pt x="5109" y="875"/>
                    <a:pt x="4031" y="0"/>
                    <a:pt x="29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97;p52"/>
            <p:cNvSpPr/>
            <p:nvPr/>
          </p:nvSpPr>
          <p:spPr>
            <a:xfrm>
              <a:off x="4491950" y="2759800"/>
              <a:ext cx="56275" cy="48275"/>
            </a:xfrm>
            <a:custGeom>
              <a:avLst/>
              <a:gdLst/>
              <a:ahLst/>
              <a:cxnLst/>
              <a:rect l="l" t="t" r="r" b="b"/>
              <a:pathLst>
                <a:path w="2251" h="1931" extrusionOk="0">
                  <a:moveTo>
                    <a:pt x="1295" y="1"/>
                  </a:moveTo>
                  <a:cubicBezTo>
                    <a:pt x="436" y="1"/>
                    <a:pt x="0" y="1041"/>
                    <a:pt x="605" y="1646"/>
                  </a:cubicBezTo>
                  <a:cubicBezTo>
                    <a:pt x="801" y="1842"/>
                    <a:pt x="1043" y="1930"/>
                    <a:pt x="1281" y="1930"/>
                  </a:cubicBezTo>
                  <a:cubicBezTo>
                    <a:pt x="1775" y="1930"/>
                    <a:pt x="2250" y="1549"/>
                    <a:pt x="2250" y="968"/>
                  </a:cubicBezTo>
                  <a:cubicBezTo>
                    <a:pt x="2250" y="436"/>
                    <a:pt x="1827" y="1"/>
                    <a:pt x="129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98;p52"/>
            <p:cNvSpPr/>
            <p:nvPr/>
          </p:nvSpPr>
          <p:spPr>
            <a:xfrm>
              <a:off x="4352525" y="28854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99;p52"/>
            <p:cNvSpPr/>
            <p:nvPr/>
          </p:nvSpPr>
          <p:spPr>
            <a:xfrm>
              <a:off x="4393350" y="29161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6" y="922"/>
                    <a:pt x="531" y="967"/>
                    <a:pt x="652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200;p52"/>
            <p:cNvSpPr/>
            <p:nvPr/>
          </p:nvSpPr>
          <p:spPr>
            <a:xfrm>
              <a:off x="4567550" y="2743950"/>
              <a:ext cx="121600" cy="104175"/>
            </a:xfrm>
            <a:custGeom>
              <a:avLst/>
              <a:gdLst/>
              <a:ahLst/>
              <a:cxnLst/>
              <a:rect l="l" t="t" r="r" b="b"/>
              <a:pathLst>
                <a:path w="4864" h="4167" extrusionOk="0">
                  <a:moveTo>
                    <a:pt x="2767" y="1"/>
                  </a:moveTo>
                  <a:cubicBezTo>
                    <a:pt x="2259" y="1"/>
                    <a:pt x="1740" y="189"/>
                    <a:pt x="1319" y="611"/>
                  </a:cubicBezTo>
                  <a:cubicBezTo>
                    <a:pt x="0" y="1929"/>
                    <a:pt x="932" y="4167"/>
                    <a:pt x="2783" y="4167"/>
                  </a:cubicBezTo>
                  <a:cubicBezTo>
                    <a:pt x="3932" y="4167"/>
                    <a:pt x="4863" y="3236"/>
                    <a:pt x="4863" y="2086"/>
                  </a:cubicBezTo>
                  <a:cubicBezTo>
                    <a:pt x="4863" y="833"/>
                    <a:pt x="3836" y="1"/>
                    <a:pt x="276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201;p52"/>
            <p:cNvSpPr/>
            <p:nvPr/>
          </p:nvSpPr>
          <p:spPr>
            <a:xfrm>
              <a:off x="4608675" y="2774925"/>
              <a:ext cx="49625" cy="42550"/>
            </a:xfrm>
            <a:custGeom>
              <a:avLst/>
              <a:gdLst/>
              <a:ahLst/>
              <a:cxnLst/>
              <a:rect l="l" t="t" r="r" b="b"/>
              <a:pathLst>
                <a:path w="1985" h="1702" extrusionOk="0">
                  <a:moveTo>
                    <a:pt x="1138" y="1"/>
                  </a:moveTo>
                  <a:cubicBezTo>
                    <a:pt x="388" y="1"/>
                    <a:pt x="1" y="908"/>
                    <a:pt x="533" y="1452"/>
                  </a:cubicBezTo>
                  <a:cubicBezTo>
                    <a:pt x="709" y="1624"/>
                    <a:pt x="923" y="1702"/>
                    <a:pt x="1132" y="1702"/>
                  </a:cubicBezTo>
                  <a:cubicBezTo>
                    <a:pt x="1569" y="1702"/>
                    <a:pt x="1984" y="1363"/>
                    <a:pt x="1984" y="847"/>
                  </a:cubicBezTo>
                  <a:cubicBezTo>
                    <a:pt x="1984" y="376"/>
                    <a:pt x="1609" y="1"/>
                    <a:pt x="113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202;p52"/>
            <p:cNvSpPr/>
            <p:nvPr/>
          </p:nvSpPr>
          <p:spPr>
            <a:xfrm>
              <a:off x="4624400" y="2893350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74" y="0"/>
                  </a:moveTo>
                  <a:cubicBezTo>
                    <a:pt x="1855" y="0"/>
                    <a:pt x="1427" y="155"/>
                    <a:pt x="1077" y="501"/>
                  </a:cubicBezTo>
                  <a:cubicBezTo>
                    <a:pt x="1" y="1578"/>
                    <a:pt x="763" y="3429"/>
                    <a:pt x="2287" y="3429"/>
                  </a:cubicBezTo>
                  <a:cubicBezTo>
                    <a:pt x="3230" y="3429"/>
                    <a:pt x="3993" y="2667"/>
                    <a:pt x="4005" y="1723"/>
                  </a:cubicBezTo>
                  <a:cubicBezTo>
                    <a:pt x="4005" y="689"/>
                    <a:pt x="3158" y="0"/>
                    <a:pt x="227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203;p52"/>
            <p:cNvSpPr/>
            <p:nvPr/>
          </p:nvSpPr>
          <p:spPr>
            <a:xfrm>
              <a:off x="4665525" y="29243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204;p52"/>
            <p:cNvSpPr/>
            <p:nvPr/>
          </p:nvSpPr>
          <p:spPr>
            <a:xfrm>
              <a:off x="4731150" y="2864625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81" y="1"/>
                  </a:moveTo>
                  <a:cubicBezTo>
                    <a:pt x="1858" y="1"/>
                    <a:pt x="1428" y="159"/>
                    <a:pt x="1077" y="513"/>
                  </a:cubicBezTo>
                  <a:cubicBezTo>
                    <a:pt x="1" y="1590"/>
                    <a:pt x="775" y="3429"/>
                    <a:pt x="2299" y="3429"/>
                  </a:cubicBezTo>
                  <a:cubicBezTo>
                    <a:pt x="3231" y="3417"/>
                    <a:pt x="3993" y="2655"/>
                    <a:pt x="4005" y="1711"/>
                  </a:cubicBezTo>
                  <a:cubicBezTo>
                    <a:pt x="3997" y="682"/>
                    <a:pt x="3157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205;p52"/>
            <p:cNvSpPr/>
            <p:nvPr/>
          </p:nvSpPr>
          <p:spPr>
            <a:xfrm>
              <a:off x="4776525" y="28953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206;p52"/>
            <p:cNvSpPr/>
            <p:nvPr/>
          </p:nvSpPr>
          <p:spPr>
            <a:xfrm>
              <a:off x="4804050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19"/>
                    <a:pt x="2298" y="3419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207;p52"/>
            <p:cNvSpPr/>
            <p:nvPr/>
          </p:nvSpPr>
          <p:spPr>
            <a:xfrm>
              <a:off x="4845175" y="29914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208;p52"/>
            <p:cNvSpPr/>
            <p:nvPr/>
          </p:nvSpPr>
          <p:spPr>
            <a:xfrm>
              <a:off x="4539725" y="29728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1" y="0"/>
                  </a:moveTo>
                  <a:cubicBezTo>
                    <a:pt x="1852" y="0"/>
                    <a:pt x="1425" y="156"/>
                    <a:pt x="1077" y="504"/>
                  </a:cubicBezTo>
                  <a:cubicBezTo>
                    <a:pt x="1" y="1581"/>
                    <a:pt x="751" y="3419"/>
                    <a:pt x="2287" y="3419"/>
                  </a:cubicBezTo>
                  <a:cubicBezTo>
                    <a:pt x="3218" y="3419"/>
                    <a:pt x="3992" y="2657"/>
                    <a:pt x="3992" y="1726"/>
                  </a:cubicBezTo>
                  <a:cubicBezTo>
                    <a:pt x="3992" y="686"/>
                    <a:pt x="3150" y="0"/>
                    <a:pt x="227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209;p52"/>
            <p:cNvSpPr/>
            <p:nvPr/>
          </p:nvSpPr>
          <p:spPr>
            <a:xfrm>
              <a:off x="4580550" y="30035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33"/>
                    <a:pt x="303" y="835"/>
                  </a:cubicBezTo>
                  <a:cubicBezTo>
                    <a:pt x="404" y="933"/>
                    <a:pt x="527" y="976"/>
                    <a:pt x="647" y="976"/>
                  </a:cubicBezTo>
                  <a:cubicBezTo>
                    <a:pt x="899" y="976"/>
                    <a:pt x="1138" y="784"/>
                    <a:pt x="1138" y="497"/>
                  </a:cubicBezTo>
                  <a:cubicBezTo>
                    <a:pt x="1138" y="218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210;p52"/>
            <p:cNvSpPr/>
            <p:nvPr/>
          </p:nvSpPr>
          <p:spPr>
            <a:xfrm>
              <a:off x="4575400" y="31179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211;p52"/>
            <p:cNvSpPr/>
            <p:nvPr/>
          </p:nvSpPr>
          <p:spPr>
            <a:xfrm>
              <a:off x="4616550" y="314872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06" y="0"/>
                    <a:pt x="0" y="520"/>
                    <a:pt x="303" y="835"/>
                  </a:cubicBezTo>
                  <a:cubicBezTo>
                    <a:pt x="399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212;p52"/>
            <p:cNvSpPr/>
            <p:nvPr/>
          </p:nvSpPr>
          <p:spPr>
            <a:xfrm>
              <a:off x="4443550" y="3075025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6" y="1"/>
                  </a:moveTo>
                  <a:cubicBezTo>
                    <a:pt x="1855" y="1"/>
                    <a:pt x="1426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4001" y="683"/>
                    <a:pt x="3156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213;p52"/>
            <p:cNvSpPr/>
            <p:nvPr/>
          </p:nvSpPr>
          <p:spPr>
            <a:xfrm>
              <a:off x="4488625" y="31057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214;p52"/>
            <p:cNvSpPr/>
            <p:nvPr/>
          </p:nvSpPr>
          <p:spPr>
            <a:xfrm>
              <a:off x="5032375" y="25996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215;p52"/>
            <p:cNvSpPr/>
            <p:nvPr/>
          </p:nvSpPr>
          <p:spPr>
            <a:xfrm>
              <a:off x="5077425" y="2630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216;p52"/>
            <p:cNvSpPr/>
            <p:nvPr/>
          </p:nvSpPr>
          <p:spPr>
            <a:xfrm>
              <a:off x="5066850" y="29486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217;p52"/>
            <p:cNvSpPr/>
            <p:nvPr/>
          </p:nvSpPr>
          <p:spPr>
            <a:xfrm>
              <a:off x="5107975" y="2979350"/>
              <a:ext cx="28150" cy="24325"/>
            </a:xfrm>
            <a:custGeom>
              <a:avLst/>
              <a:gdLst/>
              <a:ahLst/>
              <a:cxnLst/>
              <a:rect l="l" t="t" r="r" b="b"/>
              <a:pathLst>
                <a:path w="1126" h="973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0" y="972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218;p52"/>
            <p:cNvSpPr/>
            <p:nvPr/>
          </p:nvSpPr>
          <p:spPr>
            <a:xfrm>
              <a:off x="5066850" y="30360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19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219;p52"/>
            <p:cNvSpPr/>
            <p:nvPr/>
          </p:nvSpPr>
          <p:spPr>
            <a:xfrm>
              <a:off x="5107975" y="30667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220;p52"/>
            <p:cNvSpPr/>
            <p:nvPr/>
          </p:nvSpPr>
          <p:spPr>
            <a:xfrm>
              <a:off x="5189625" y="33127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221;p52"/>
            <p:cNvSpPr/>
            <p:nvPr/>
          </p:nvSpPr>
          <p:spPr>
            <a:xfrm>
              <a:off x="5230450" y="3343475"/>
              <a:ext cx="28450" cy="24300"/>
            </a:xfrm>
            <a:custGeom>
              <a:avLst/>
              <a:gdLst/>
              <a:ahLst/>
              <a:cxnLst/>
              <a:rect l="l" t="t" r="r" b="b"/>
              <a:pathLst>
                <a:path w="1138" h="972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6" y="926"/>
                    <a:pt x="531" y="972"/>
                    <a:pt x="652" y="972"/>
                  </a:cubicBezTo>
                  <a:cubicBezTo>
                    <a:pt x="902" y="972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222;p52"/>
            <p:cNvSpPr/>
            <p:nvPr/>
          </p:nvSpPr>
          <p:spPr>
            <a:xfrm>
              <a:off x="5428525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2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223;p52"/>
            <p:cNvSpPr/>
            <p:nvPr/>
          </p:nvSpPr>
          <p:spPr>
            <a:xfrm>
              <a:off x="5469675" y="29914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224;p52"/>
            <p:cNvSpPr/>
            <p:nvPr/>
          </p:nvSpPr>
          <p:spPr>
            <a:xfrm>
              <a:off x="5565225" y="3091050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1" y="1"/>
                  </a:moveTo>
                  <a:cubicBezTo>
                    <a:pt x="1860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225;p52"/>
            <p:cNvSpPr/>
            <p:nvPr/>
          </p:nvSpPr>
          <p:spPr>
            <a:xfrm>
              <a:off x="5606350" y="31218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9" y="1"/>
                    <a:pt x="1" y="521"/>
                    <a:pt x="303" y="823"/>
                  </a:cubicBezTo>
                  <a:cubicBezTo>
                    <a:pt x="402" y="922"/>
                    <a:pt x="524" y="967"/>
                    <a:pt x="644" y="967"/>
                  </a:cubicBezTo>
                  <a:cubicBezTo>
                    <a:pt x="890" y="967"/>
                    <a:pt x="1126" y="778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26;p52"/>
            <p:cNvSpPr/>
            <p:nvPr/>
          </p:nvSpPr>
          <p:spPr>
            <a:xfrm>
              <a:off x="5622075" y="323850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4" y="1"/>
                    <a:pt x="1426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227;p52"/>
            <p:cNvSpPr/>
            <p:nvPr/>
          </p:nvSpPr>
          <p:spPr>
            <a:xfrm>
              <a:off x="5667150" y="32690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63"/>
                    <a:pt x="218" y="968"/>
                    <a:pt x="484" y="968"/>
                  </a:cubicBezTo>
                  <a:cubicBezTo>
                    <a:pt x="750" y="968"/>
                    <a:pt x="968" y="763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228;p52"/>
            <p:cNvSpPr/>
            <p:nvPr/>
          </p:nvSpPr>
          <p:spPr>
            <a:xfrm>
              <a:off x="5773600" y="3238400"/>
              <a:ext cx="99825" cy="85750"/>
            </a:xfrm>
            <a:custGeom>
              <a:avLst/>
              <a:gdLst/>
              <a:ahLst/>
              <a:cxnLst/>
              <a:rect l="l" t="t" r="r" b="b"/>
              <a:pathLst>
                <a:path w="3993" h="3430" extrusionOk="0">
                  <a:moveTo>
                    <a:pt x="2266" y="1"/>
                  </a:moveTo>
                  <a:cubicBezTo>
                    <a:pt x="1848" y="1"/>
                    <a:pt x="1423" y="156"/>
                    <a:pt x="1077" y="502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4"/>
                  </a:cubicBezTo>
                  <a:cubicBezTo>
                    <a:pt x="3992" y="690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229;p52"/>
            <p:cNvSpPr/>
            <p:nvPr/>
          </p:nvSpPr>
          <p:spPr>
            <a:xfrm>
              <a:off x="5814425" y="326937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7" y="964"/>
                    <a:pt x="646" y="964"/>
                  </a:cubicBezTo>
                  <a:cubicBezTo>
                    <a:pt x="898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230;p52"/>
            <p:cNvSpPr/>
            <p:nvPr/>
          </p:nvSpPr>
          <p:spPr>
            <a:xfrm>
              <a:off x="4861800" y="2144800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31"/>
                    <a:pt x="2287" y="3431"/>
                  </a:cubicBezTo>
                  <a:cubicBezTo>
                    <a:pt x="3230" y="3431"/>
                    <a:pt x="3993" y="2657"/>
                    <a:pt x="3993" y="1714"/>
                  </a:cubicBezTo>
                  <a:cubicBezTo>
                    <a:pt x="3993" y="682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231;p52"/>
            <p:cNvSpPr/>
            <p:nvPr/>
          </p:nvSpPr>
          <p:spPr>
            <a:xfrm>
              <a:off x="4902625" y="217552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15" y="823"/>
                  </a:cubicBezTo>
                  <a:cubicBezTo>
                    <a:pt x="414" y="922"/>
                    <a:pt x="536" y="967"/>
                    <a:pt x="656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232;p52"/>
            <p:cNvSpPr/>
            <p:nvPr/>
          </p:nvSpPr>
          <p:spPr>
            <a:xfrm>
              <a:off x="4295075" y="2677125"/>
              <a:ext cx="99825" cy="85725"/>
            </a:xfrm>
            <a:custGeom>
              <a:avLst/>
              <a:gdLst/>
              <a:ahLst/>
              <a:cxnLst/>
              <a:rect l="l" t="t" r="r" b="b"/>
              <a:pathLst>
                <a:path w="3993" h="3429" extrusionOk="0">
                  <a:moveTo>
                    <a:pt x="2266" y="0"/>
                  </a:moveTo>
                  <a:cubicBezTo>
                    <a:pt x="1848" y="0"/>
                    <a:pt x="1423" y="155"/>
                    <a:pt x="1077" y="501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3"/>
                  </a:cubicBezTo>
                  <a:cubicBezTo>
                    <a:pt x="3992" y="689"/>
                    <a:pt x="3146" y="0"/>
                    <a:pt x="226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233;p52"/>
            <p:cNvSpPr/>
            <p:nvPr/>
          </p:nvSpPr>
          <p:spPr>
            <a:xfrm>
              <a:off x="4336200" y="27078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2" y="0"/>
                  </a:moveTo>
                  <a:cubicBezTo>
                    <a:pt x="218" y="12"/>
                    <a:pt x="0" y="520"/>
                    <a:pt x="303" y="835"/>
                  </a:cubicBezTo>
                  <a:cubicBezTo>
                    <a:pt x="400" y="932"/>
                    <a:pt x="520" y="976"/>
                    <a:pt x="638" y="976"/>
                  </a:cubicBezTo>
                  <a:cubicBezTo>
                    <a:pt x="886" y="976"/>
                    <a:pt x="1125" y="783"/>
                    <a:pt x="1125" y="496"/>
                  </a:cubicBezTo>
                  <a:cubicBezTo>
                    <a:pt x="1125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234;p52"/>
            <p:cNvSpPr/>
            <p:nvPr/>
          </p:nvSpPr>
          <p:spPr>
            <a:xfrm>
              <a:off x="4185900" y="27184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235;p52"/>
            <p:cNvSpPr/>
            <p:nvPr/>
          </p:nvSpPr>
          <p:spPr>
            <a:xfrm>
              <a:off x="4226725" y="27495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64" y="1"/>
                  </a:moveTo>
                  <a:cubicBezTo>
                    <a:pt x="656" y="1"/>
                    <a:pt x="649" y="1"/>
                    <a:pt x="641" y="1"/>
                  </a:cubicBezTo>
                  <a:cubicBezTo>
                    <a:pt x="218" y="1"/>
                    <a:pt x="0" y="522"/>
                    <a:pt x="303" y="824"/>
                  </a:cubicBezTo>
                  <a:cubicBezTo>
                    <a:pt x="400" y="921"/>
                    <a:pt x="520" y="965"/>
                    <a:pt x="638" y="965"/>
                  </a:cubicBezTo>
                  <a:cubicBezTo>
                    <a:pt x="886" y="965"/>
                    <a:pt x="1125" y="772"/>
                    <a:pt x="1125" y="485"/>
                  </a:cubicBezTo>
                  <a:cubicBezTo>
                    <a:pt x="1125" y="215"/>
                    <a:pt x="931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236;p52"/>
            <p:cNvSpPr/>
            <p:nvPr/>
          </p:nvSpPr>
          <p:spPr>
            <a:xfrm>
              <a:off x="5284575" y="24632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37;p52"/>
            <p:cNvSpPr/>
            <p:nvPr/>
          </p:nvSpPr>
          <p:spPr>
            <a:xfrm>
              <a:off x="5329650" y="24939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38;p52"/>
            <p:cNvSpPr/>
            <p:nvPr/>
          </p:nvSpPr>
          <p:spPr>
            <a:xfrm>
              <a:off x="5140625" y="1833850"/>
              <a:ext cx="135225" cy="116100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39;p52"/>
            <p:cNvSpPr/>
            <p:nvPr/>
          </p:nvSpPr>
          <p:spPr>
            <a:xfrm>
              <a:off x="5190825" y="1864650"/>
              <a:ext cx="54475" cy="54450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40;p52"/>
            <p:cNvSpPr/>
            <p:nvPr/>
          </p:nvSpPr>
          <p:spPr>
            <a:xfrm>
              <a:off x="5543150" y="1497350"/>
              <a:ext cx="127950" cy="109350"/>
            </a:xfrm>
            <a:custGeom>
              <a:avLst/>
              <a:gdLst/>
              <a:ahLst/>
              <a:cxnLst/>
              <a:rect l="l" t="t" r="r" b="b"/>
              <a:pathLst>
                <a:path w="5118" h="4374" extrusionOk="0">
                  <a:moveTo>
                    <a:pt x="2915" y="0"/>
                  </a:moveTo>
                  <a:cubicBezTo>
                    <a:pt x="2376" y="0"/>
                    <a:pt x="1827" y="201"/>
                    <a:pt x="1380" y="648"/>
                  </a:cubicBezTo>
                  <a:cubicBezTo>
                    <a:pt x="1" y="2015"/>
                    <a:pt x="980" y="4374"/>
                    <a:pt x="2928" y="4374"/>
                  </a:cubicBezTo>
                  <a:cubicBezTo>
                    <a:pt x="4126" y="4374"/>
                    <a:pt x="5105" y="3394"/>
                    <a:pt x="5118" y="2184"/>
                  </a:cubicBezTo>
                  <a:cubicBezTo>
                    <a:pt x="5109" y="869"/>
                    <a:pt x="4036" y="0"/>
                    <a:pt x="291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1;p52"/>
            <p:cNvSpPr/>
            <p:nvPr/>
          </p:nvSpPr>
          <p:spPr>
            <a:xfrm>
              <a:off x="5592150" y="15280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968" y="1"/>
                  </a:moveTo>
                  <a:cubicBezTo>
                    <a:pt x="436" y="1"/>
                    <a:pt x="0" y="436"/>
                    <a:pt x="0" y="956"/>
                  </a:cubicBezTo>
                  <a:cubicBezTo>
                    <a:pt x="0" y="1489"/>
                    <a:pt x="436" y="1924"/>
                    <a:pt x="968" y="1924"/>
                  </a:cubicBezTo>
                  <a:cubicBezTo>
                    <a:pt x="1500" y="1924"/>
                    <a:pt x="1924" y="1489"/>
                    <a:pt x="1924" y="956"/>
                  </a:cubicBezTo>
                  <a:cubicBezTo>
                    <a:pt x="1924" y="436"/>
                    <a:pt x="1500" y="1"/>
                    <a:pt x="96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42;p52"/>
            <p:cNvSpPr/>
            <p:nvPr/>
          </p:nvSpPr>
          <p:spPr>
            <a:xfrm>
              <a:off x="5727925" y="2045500"/>
              <a:ext cx="158500" cy="135800"/>
            </a:xfrm>
            <a:custGeom>
              <a:avLst/>
              <a:gdLst/>
              <a:ahLst/>
              <a:cxnLst/>
              <a:rect l="l" t="t" r="r" b="b"/>
              <a:pathLst>
                <a:path w="6340" h="5432" extrusionOk="0">
                  <a:moveTo>
                    <a:pt x="3602" y="1"/>
                  </a:moveTo>
                  <a:cubicBezTo>
                    <a:pt x="2936" y="1"/>
                    <a:pt x="2257" y="248"/>
                    <a:pt x="1706" y="799"/>
                  </a:cubicBezTo>
                  <a:cubicBezTo>
                    <a:pt x="1" y="2504"/>
                    <a:pt x="1210" y="5432"/>
                    <a:pt x="3630" y="5432"/>
                  </a:cubicBezTo>
                  <a:cubicBezTo>
                    <a:pt x="5118" y="5432"/>
                    <a:pt x="6339" y="4222"/>
                    <a:pt x="6339" y="2722"/>
                  </a:cubicBezTo>
                  <a:cubicBezTo>
                    <a:pt x="6339" y="1084"/>
                    <a:pt x="4998" y="1"/>
                    <a:pt x="360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43;p52"/>
            <p:cNvSpPr/>
            <p:nvPr/>
          </p:nvSpPr>
          <p:spPr>
            <a:xfrm>
              <a:off x="5768750" y="2076350"/>
              <a:ext cx="86825" cy="74400"/>
            </a:xfrm>
            <a:custGeom>
              <a:avLst/>
              <a:gdLst/>
              <a:ahLst/>
              <a:cxnLst/>
              <a:rect l="l" t="t" r="r" b="b"/>
              <a:pathLst>
                <a:path w="3473" h="2976" extrusionOk="0">
                  <a:moveTo>
                    <a:pt x="1985" y="0"/>
                  </a:moveTo>
                  <a:cubicBezTo>
                    <a:pt x="666" y="0"/>
                    <a:pt x="1" y="1597"/>
                    <a:pt x="944" y="2540"/>
                  </a:cubicBezTo>
                  <a:cubicBezTo>
                    <a:pt x="1245" y="2841"/>
                    <a:pt x="1614" y="2975"/>
                    <a:pt x="1977" y="2975"/>
                  </a:cubicBezTo>
                  <a:cubicBezTo>
                    <a:pt x="2739" y="2975"/>
                    <a:pt x="3473" y="2381"/>
                    <a:pt x="3473" y="1488"/>
                  </a:cubicBezTo>
                  <a:cubicBezTo>
                    <a:pt x="3473" y="665"/>
                    <a:pt x="2807" y="0"/>
                    <a:pt x="19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44;p52"/>
            <p:cNvSpPr/>
            <p:nvPr/>
          </p:nvSpPr>
          <p:spPr>
            <a:xfrm>
              <a:off x="5610000" y="2765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45;p52"/>
            <p:cNvSpPr/>
            <p:nvPr/>
          </p:nvSpPr>
          <p:spPr>
            <a:xfrm>
              <a:off x="5655050" y="2796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46;p52"/>
            <p:cNvSpPr/>
            <p:nvPr/>
          </p:nvSpPr>
          <p:spPr>
            <a:xfrm>
              <a:off x="5773600" y="29970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247;p52"/>
            <p:cNvSpPr/>
            <p:nvPr/>
          </p:nvSpPr>
          <p:spPr>
            <a:xfrm>
              <a:off x="5814425" y="30277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2" y="922"/>
                    <a:pt x="525" y="966"/>
                    <a:pt x="646" y="966"/>
                  </a:cubicBezTo>
                  <a:cubicBezTo>
                    <a:pt x="896" y="966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248;p52"/>
            <p:cNvSpPr/>
            <p:nvPr/>
          </p:nvSpPr>
          <p:spPr>
            <a:xfrm>
              <a:off x="6082975" y="27532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249;p52"/>
            <p:cNvSpPr/>
            <p:nvPr/>
          </p:nvSpPr>
          <p:spPr>
            <a:xfrm>
              <a:off x="6128025" y="2784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250;p52"/>
            <p:cNvSpPr/>
            <p:nvPr/>
          </p:nvSpPr>
          <p:spPr>
            <a:xfrm>
              <a:off x="5998300" y="2508600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251;p52"/>
            <p:cNvSpPr/>
            <p:nvPr/>
          </p:nvSpPr>
          <p:spPr>
            <a:xfrm>
              <a:off x="6043650" y="2539650"/>
              <a:ext cx="23925" cy="23900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85" y="0"/>
                  </a:moveTo>
                  <a:cubicBezTo>
                    <a:pt x="206" y="0"/>
                    <a:pt x="1" y="206"/>
                    <a:pt x="1" y="472"/>
                  </a:cubicBezTo>
                  <a:cubicBezTo>
                    <a:pt x="1" y="738"/>
                    <a:pt x="206" y="956"/>
                    <a:pt x="485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252;p52"/>
            <p:cNvSpPr/>
            <p:nvPr/>
          </p:nvSpPr>
          <p:spPr>
            <a:xfrm>
              <a:off x="6210900" y="41168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253;p52"/>
            <p:cNvSpPr/>
            <p:nvPr/>
          </p:nvSpPr>
          <p:spPr>
            <a:xfrm>
              <a:off x="6255950" y="4147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8" y="1"/>
                    <a:pt x="1" y="218"/>
                    <a:pt x="1" y="485"/>
                  </a:cubicBezTo>
                  <a:cubicBezTo>
                    <a:pt x="1" y="751"/>
                    <a:pt x="218" y="968"/>
                    <a:pt x="485" y="968"/>
                  </a:cubicBezTo>
                  <a:cubicBezTo>
                    <a:pt x="751" y="968"/>
                    <a:pt x="968" y="751"/>
                    <a:pt x="968" y="485"/>
                  </a:cubicBezTo>
                  <a:cubicBezTo>
                    <a:pt x="968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254;p52"/>
            <p:cNvSpPr/>
            <p:nvPr/>
          </p:nvSpPr>
          <p:spPr>
            <a:xfrm>
              <a:off x="6540225" y="42816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1"/>
                  </a:moveTo>
                  <a:cubicBezTo>
                    <a:pt x="1855" y="1"/>
                    <a:pt x="1425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255;p52"/>
            <p:cNvSpPr/>
            <p:nvPr/>
          </p:nvSpPr>
          <p:spPr>
            <a:xfrm>
              <a:off x="6585300" y="43124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256;p52"/>
            <p:cNvSpPr/>
            <p:nvPr/>
          </p:nvSpPr>
          <p:spPr>
            <a:xfrm>
              <a:off x="6201225" y="2037025"/>
              <a:ext cx="85300" cy="85600"/>
            </a:xfrm>
            <a:custGeom>
              <a:avLst/>
              <a:gdLst/>
              <a:ahLst/>
              <a:cxnLst/>
              <a:rect l="l" t="t" r="r" b="b"/>
              <a:pathLst>
                <a:path w="3412" h="3424" extrusionOk="0">
                  <a:moveTo>
                    <a:pt x="1706" y="1"/>
                  </a:moveTo>
                  <a:cubicBezTo>
                    <a:pt x="762" y="1"/>
                    <a:pt x="0" y="775"/>
                    <a:pt x="0" y="1718"/>
                  </a:cubicBezTo>
                  <a:cubicBezTo>
                    <a:pt x="0" y="2662"/>
                    <a:pt x="762" y="3424"/>
                    <a:pt x="1706" y="3424"/>
                  </a:cubicBezTo>
                  <a:cubicBezTo>
                    <a:pt x="2649" y="3424"/>
                    <a:pt x="3411" y="2662"/>
                    <a:pt x="3411" y="1718"/>
                  </a:cubicBezTo>
                  <a:cubicBezTo>
                    <a:pt x="3411" y="775"/>
                    <a:pt x="2649" y="1"/>
                    <a:pt x="17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257;p52"/>
            <p:cNvSpPr/>
            <p:nvPr/>
          </p:nvSpPr>
          <p:spPr>
            <a:xfrm>
              <a:off x="6231750" y="20678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258;p52"/>
            <p:cNvSpPr/>
            <p:nvPr/>
          </p:nvSpPr>
          <p:spPr>
            <a:xfrm>
              <a:off x="6481875" y="2061325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259;p52"/>
            <p:cNvSpPr/>
            <p:nvPr/>
          </p:nvSpPr>
          <p:spPr>
            <a:xfrm>
              <a:off x="6526925" y="209207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260;p52"/>
            <p:cNvSpPr/>
            <p:nvPr/>
          </p:nvSpPr>
          <p:spPr>
            <a:xfrm>
              <a:off x="6385100" y="20250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261;p52"/>
            <p:cNvSpPr/>
            <p:nvPr/>
          </p:nvSpPr>
          <p:spPr>
            <a:xfrm>
              <a:off x="6425925" y="20557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6" y="964"/>
                    <a:pt x="646" y="964"/>
                  </a:cubicBezTo>
                  <a:cubicBezTo>
                    <a:pt x="898" y="964"/>
                    <a:pt x="1137" y="771"/>
                    <a:pt x="1137" y="484"/>
                  </a:cubicBezTo>
                  <a:cubicBezTo>
                    <a:pt x="1137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262;p52"/>
            <p:cNvSpPr/>
            <p:nvPr/>
          </p:nvSpPr>
          <p:spPr>
            <a:xfrm>
              <a:off x="6629150" y="1530150"/>
              <a:ext cx="100125" cy="85625"/>
            </a:xfrm>
            <a:custGeom>
              <a:avLst/>
              <a:gdLst/>
              <a:ahLst/>
              <a:cxnLst/>
              <a:rect l="l" t="t" r="r" b="b"/>
              <a:pathLst>
                <a:path w="4005" h="3425" extrusionOk="0">
                  <a:moveTo>
                    <a:pt x="2285" y="0"/>
                  </a:moveTo>
                  <a:cubicBezTo>
                    <a:pt x="1865" y="0"/>
                    <a:pt x="1437" y="157"/>
                    <a:pt x="1089" y="509"/>
                  </a:cubicBezTo>
                  <a:cubicBezTo>
                    <a:pt x="0" y="1586"/>
                    <a:pt x="774" y="3425"/>
                    <a:pt x="2299" y="3425"/>
                  </a:cubicBezTo>
                  <a:cubicBezTo>
                    <a:pt x="3242" y="3425"/>
                    <a:pt x="4004" y="2663"/>
                    <a:pt x="4004" y="1719"/>
                  </a:cubicBezTo>
                  <a:cubicBezTo>
                    <a:pt x="4004" y="688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263;p52"/>
            <p:cNvSpPr/>
            <p:nvPr/>
          </p:nvSpPr>
          <p:spPr>
            <a:xfrm>
              <a:off x="6670275" y="1561000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75" y="1"/>
                  </a:moveTo>
                  <a:cubicBezTo>
                    <a:pt x="668" y="1"/>
                    <a:pt x="661" y="1"/>
                    <a:pt x="654" y="1"/>
                  </a:cubicBezTo>
                  <a:cubicBezTo>
                    <a:pt x="218" y="1"/>
                    <a:pt x="0" y="509"/>
                    <a:pt x="303" y="824"/>
                  </a:cubicBezTo>
                  <a:cubicBezTo>
                    <a:pt x="404" y="921"/>
                    <a:pt x="525" y="965"/>
                    <a:pt x="644" y="965"/>
                  </a:cubicBezTo>
                  <a:cubicBezTo>
                    <a:pt x="893" y="965"/>
                    <a:pt x="1129" y="772"/>
                    <a:pt x="1137" y="485"/>
                  </a:cubicBezTo>
                  <a:cubicBezTo>
                    <a:pt x="1137" y="214"/>
                    <a:pt x="931" y="1"/>
                    <a:pt x="6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264;p52"/>
            <p:cNvSpPr/>
            <p:nvPr/>
          </p:nvSpPr>
          <p:spPr>
            <a:xfrm>
              <a:off x="4161400" y="21242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65;p52"/>
            <p:cNvSpPr/>
            <p:nvPr/>
          </p:nvSpPr>
          <p:spPr>
            <a:xfrm>
              <a:off x="4202525" y="21549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66;p52"/>
            <p:cNvSpPr/>
            <p:nvPr/>
          </p:nvSpPr>
          <p:spPr>
            <a:xfrm>
              <a:off x="4364625" y="23746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67;p52"/>
            <p:cNvSpPr/>
            <p:nvPr/>
          </p:nvSpPr>
          <p:spPr>
            <a:xfrm>
              <a:off x="4405450" y="24053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68;p52"/>
            <p:cNvSpPr/>
            <p:nvPr/>
          </p:nvSpPr>
          <p:spPr>
            <a:xfrm>
              <a:off x="4314425" y="246322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6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20"/>
                    <a:pt x="4004" y="2658"/>
                    <a:pt x="4004" y="1715"/>
                  </a:cubicBezTo>
                  <a:cubicBezTo>
                    <a:pt x="4004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69;p52"/>
            <p:cNvSpPr/>
            <p:nvPr/>
          </p:nvSpPr>
          <p:spPr>
            <a:xfrm>
              <a:off x="4355550" y="2493975"/>
              <a:ext cx="28450" cy="24325"/>
            </a:xfrm>
            <a:custGeom>
              <a:avLst/>
              <a:gdLst/>
              <a:ahLst/>
              <a:cxnLst/>
              <a:rect l="l" t="t" r="r" b="b"/>
              <a:pathLst>
                <a:path w="1138" h="973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1" y="972"/>
                    <a:pt x="1130" y="778"/>
                    <a:pt x="1138" y="485"/>
                  </a:cubicBezTo>
                  <a:cubicBezTo>
                    <a:pt x="1138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70;p52"/>
            <p:cNvSpPr/>
            <p:nvPr/>
          </p:nvSpPr>
          <p:spPr>
            <a:xfrm>
              <a:off x="4189525" y="2537525"/>
              <a:ext cx="51725" cy="51450"/>
            </a:xfrm>
            <a:custGeom>
              <a:avLst/>
              <a:gdLst/>
              <a:ahLst/>
              <a:cxnLst/>
              <a:rect l="l" t="t" r="r" b="b"/>
              <a:pathLst>
                <a:path w="2069" h="2058" extrusionOk="0">
                  <a:moveTo>
                    <a:pt x="1029" y="1"/>
                  </a:moveTo>
                  <a:cubicBezTo>
                    <a:pt x="460" y="1"/>
                    <a:pt x="0" y="460"/>
                    <a:pt x="0" y="1029"/>
                  </a:cubicBezTo>
                  <a:cubicBezTo>
                    <a:pt x="0" y="1597"/>
                    <a:pt x="460" y="2057"/>
                    <a:pt x="1029" y="2057"/>
                  </a:cubicBezTo>
                  <a:cubicBezTo>
                    <a:pt x="1609" y="2057"/>
                    <a:pt x="2069" y="1597"/>
                    <a:pt x="2069" y="1029"/>
                  </a:cubicBezTo>
                  <a:cubicBezTo>
                    <a:pt x="2069" y="460"/>
                    <a:pt x="1609" y="1"/>
                    <a:pt x="10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71;p52"/>
            <p:cNvSpPr/>
            <p:nvPr/>
          </p:nvSpPr>
          <p:spPr>
            <a:xfrm>
              <a:off x="4207975" y="2555975"/>
              <a:ext cx="14850" cy="14550"/>
            </a:xfrm>
            <a:custGeom>
              <a:avLst/>
              <a:gdLst/>
              <a:ahLst/>
              <a:cxnLst/>
              <a:rect l="l" t="t" r="r" b="b"/>
              <a:pathLst>
                <a:path w="594" h="582" extrusionOk="0">
                  <a:moveTo>
                    <a:pt x="291" y="1"/>
                  </a:moveTo>
                  <a:cubicBezTo>
                    <a:pt x="133" y="1"/>
                    <a:pt x="0" y="134"/>
                    <a:pt x="0" y="291"/>
                  </a:cubicBezTo>
                  <a:cubicBezTo>
                    <a:pt x="0" y="460"/>
                    <a:pt x="133" y="581"/>
                    <a:pt x="291" y="581"/>
                  </a:cubicBezTo>
                  <a:cubicBezTo>
                    <a:pt x="460" y="581"/>
                    <a:pt x="593" y="460"/>
                    <a:pt x="593" y="291"/>
                  </a:cubicBezTo>
                  <a:cubicBezTo>
                    <a:pt x="593" y="134"/>
                    <a:pt x="460" y="1"/>
                    <a:pt x="29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72;p52"/>
            <p:cNvSpPr/>
            <p:nvPr/>
          </p:nvSpPr>
          <p:spPr>
            <a:xfrm>
              <a:off x="3822075" y="24109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73;p52"/>
            <p:cNvSpPr/>
            <p:nvPr/>
          </p:nvSpPr>
          <p:spPr>
            <a:xfrm>
              <a:off x="3863225" y="24416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06" y="1"/>
                    <a:pt x="0" y="521"/>
                    <a:pt x="302" y="824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74;p52"/>
            <p:cNvSpPr/>
            <p:nvPr/>
          </p:nvSpPr>
          <p:spPr>
            <a:xfrm>
              <a:off x="3581350" y="25095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75;p52"/>
            <p:cNvSpPr/>
            <p:nvPr/>
          </p:nvSpPr>
          <p:spPr>
            <a:xfrm>
              <a:off x="3626425" y="254025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76;p52"/>
            <p:cNvSpPr/>
            <p:nvPr/>
          </p:nvSpPr>
          <p:spPr>
            <a:xfrm>
              <a:off x="3445875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4005" y="1714"/>
                  </a:cubicBezTo>
                  <a:cubicBezTo>
                    <a:pt x="3996" y="683"/>
                    <a:pt x="3152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77;p52"/>
            <p:cNvSpPr/>
            <p:nvPr/>
          </p:nvSpPr>
          <p:spPr>
            <a:xfrm>
              <a:off x="3490925" y="2396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78;p52"/>
            <p:cNvSpPr/>
            <p:nvPr/>
          </p:nvSpPr>
          <p:spPr>
            <a:xfrm>
              <a:off x="3572600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79;p52"/>
            <p:cNvSpPr/>
            <p:nvPr/>
          </p:nvSpPr>
          <p:spPr>
            <a:xfrm>
              <a:off x="3613725" y="23966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1"/>
                  </a:moveTo>
                  <a:cubicBezTo>
                    <a:pt x="218" y="1"/>
                    <a:pt x="0" y="521"/>
                    <a:pt x="303" y="835"/>
                  </a:cubicBezTo>
                  <a:cubicBezTo>
                    <a:pt x="400" y="932"/>
                    <a:pt x="519" y="976"/>
                    <a:pt x="636" y="976"/>
                  </a:cubicBezTo>
                  <a:cubicBezTo>
                    <a:pt x="885" y="976"/>
                    <a:pt x="1125" y="780"/>
                    <a:pt x="1125" y="484"/>
                  </a:cubicBezTo>
                  <a:cubicBezTo>
                    <a:pt x="1125" y="218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80;p52"/>
            <p:cNvSpPr/>
            <p:nvPr/>
          </p:nvSpPr>
          <p:spPr>
            <a:xfrm>
              <a:off x="34337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6" y="1"/>
                  </a:moveTo>
                  <a:cubicBezTo>
                    <a:pt x="1855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4005" y="1715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81;p52"/>
            <p:cNvSpPr/>
            <p:nvPr/>
          </p:nvSpPr>
          <p:spPr>
            <a:xfrm>
              <a:off x="3478850" y="25940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82;p52"/>
            <p:cNvSpPr/>
            <p:nvPr/>
          </p:nvSpPr>
          <p:spPr>
            <a:xfrm>
              <a:off x="4004450" y="2497600"/>
              <a:ext cx="85600" cy="85325"/>
            </a:xfrm>
            <a:custGeom>
              <a:avLst/>
              <a:gdLst/>
              <a:ahLst/>
              <a:cxnLst/>
              <a:rect l="l" t="t" r="r" b="b"/>
              <a:pathLst>
                <a:path w="3424" h="3413" extrusionOk="0">
                  <a:moveTo>
                    <a:pt x="1718" y="1"/>
                  </a:moveTo>
                  <a:cubicBezTo>
                    <a:pt x="774" y="1"/>
                    <a:pt x="0" y="763"/>
                    <a:pt x="0" y="1707"/>
                  </a:cubicBezTo>
                  <a:cubicBezTo>
                    <a:pt x="0" y="2650"/>
                    <a:pt x="774" y="3412"/>
                    <a:pt x="1718" y="3412"/>
                  </a:cubicBezTo>
                  <a:cubicBezTo>
                    <a:pt x="2662" y="3412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83;p52"/>
            <p:cNvSpPr/>
            <p:nvPr/>
          </p:nvSpPr>
          <p:spPr>
            <a:xfrm>
              <a:off x="4031350" y="25281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2" y="1"/>
                  </a:moveTo>
                  <a:cubicBezTo>
                    <a:pt x="206" y="1"/>
                    <a:pt x="1" y="521"/>
                    <a:pt x="303" y="823"/>
                  </a:cubicBezTo>
                  <a:cubicBezTo>
                    <a:pt x="401" y="921"/>
                    <a:pt x="521" y="964"/>
                    <a:pt x="639" y="964"/>
                  </a:cubicBezTo>
                  <a:cubicBezTo>
                    <a:pt x="887" y="964"/>
                    <a:pt x="1126" y="772"/>
                    <a:pt x="1126" y="485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84;p52"/>
            <p:cNvSpPr/>
            <p:nvPr/>
          </p:nvSpPr>
          <p:spPr>
            <a:xfrm>
              <a:off x="4083975" y="24426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85;p52"/>
            <p:cNvSpPr/>
            <p:nvPr/>
          </p:nvSpPr>
          <p:spPr>
            <a:xfrm>
              <a:off x="4129050" y="24734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86;p52"/>
            <p:cNvSpPr/>
            <p:nvPr/>
          </p:nvSpPr>
          <p:spPr>
            <a:xfrm>
              <a:off x="4150200" y="17168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87;p52"/>
            <p:cNvSpPr/>
            <p:nvPr/>
          </p:nvSpPr>
          <p:spPr>
            <a:xfrm>
              <a:off x="4195275" y="1747600"/>
              <a:ext cx="23900" cy="24225"/>
            </a:xfrm>
            <a:custGeom>
              <a:avLst/>
              <a:gdLst/>
              <a:ahLst/>
              <a:cxnLst/>
              <a:rect l="l" t="t" r="r" b="b"/>
              <a:pathLst>
                <a:path w="956" h="969" extrusionOk="0">
                  <a:moveTo>
                    <a:pt x="472" y="1"/>
                  </a:moveTo>
                  <a:cubicBezTo>
                    <a:pt x="206" y="1"/>
                    <a:pt x="0" y="219"/>
                    <a:pt x="0" y="485"/>
                  </a:cubicBezTo>
                  <a:cubicBezTo>
                    <a:pt x="0" y="751"/>
                    <a:pt x="206" y="969"/>
                    <a:pt x="472" y="969"/>
                  </a:cubicBezTo>
                  <a:cubicBezTo>
                    <a:pt x="750" y="969"/>
                    <a:pt x="956" y="751"/>
                    <a:pt x="956" y="485"/>
                  </a:cubicBezTo>
                  <a:cubicBezTo>
                    <a:pt x="956" y="219"/>
                    <a:pt x="750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88;p52"/>
            <p:cNvSpPr/>
            <p:nvPr/>
          </p:nvSpPr>
          <p:spPr>
            <a:xfrm>
              <a:off x="3795175" y="165910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7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89;p52"/>
            <p:cNvSpPr/>
            <p:nvPr/>
          </p:nvSpPr>
          <p:spPr>
            <a:xfrm>
              <a:off x="3840525" y="1690150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473" y="1"/>
                  </a:moveTo>
                  <a:cubicBezTo>
                    <a:pt x="206" y="1"/>
                    <a:pt x="1" y="206"/>
                    <a:pt x="1" y="472"/>
                  </a:cubicBezTo>
                  <a:cubicBezTo>
                    <a:pt x="1" y="738"/>
                    <a:pt x="206" y="956"/>
                    <a:pt x="473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1"/>
                    <a:pt x="4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90;p52"/>
            <p:cNvSpPr/>
            <p:nvPr/>
          </p:nvSpPr>
          <p:spPr>
            <a:xfrm>
              <a:off x="4047700" y="1961725"/>
              <a:ext cx="85600" cy="8560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8" y="0"/>
                  </a:moveTo>
                  <a:cubicBezTo>
                    <a:pt x="774" y="0"/>
                    <a:pt x="0" y="763"/>
                    <a:pt x="0" y="1706"/>
                  </a:cubicBezTo>
                  <a:cubicBezTo>
                    <a:pt x="0" y="2650"/>
                    <a:pt x="774" y="3424"/>
                    <a:pt x="1718" y="3424"/>
                  </a:cubicBezTo>
                  <a:cubicBezTo>
                    <a:pt x="2661" y="3424"/>
                    <a:pt x="3423" y="2650"/>
                    <a:pt x="3423" y="1706"/>
                  </a:cubicBezTo>
                  <a:cubicBezTo>
                    <a:pt x="3423" y="763"/>
                    <a:pt x="2661" y="0"/>
                    <a:pt x="171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91;p52"/>
            <p:cNvSpPr/>
            <p:nvPr/>
          </p:nvSpPr>
          <p:spPr>
            <a:xfrm>
              <a:off x="4074600" y="199227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92;p52"/>
            <p:cNvSpPr/>
            <p:nvPr/>
          </p:nvSpPr>
          <p:spPr>
            <a:xfrm>
              <a:off x="3560800" y="2016700"/>
              <a:ext cx="99825" cy="85675"/>
            </a:xfrm>
            <a:custGeom>
              <a:avLst/>
              <a:gdLst/>
              <a:ahLst/>
              <a:cxnLst/>
              <a:rect l="l" t="t" r="r" b="b"/>
              <a:pathLst>
                <a:path w="3993" h="3427" extrusionOk="0">
                  <a:moveTo>
                    <a:pt x="2272" y="0"/>
                  </a:moveTo>
                  <a:cubicBezTo>
                    <a:pt x="1853" y="0"/>
                    <a:pt x="1425" y="155"/>
                    <a:pt x="1077" y="499"/>
                  </a:cubicBezTo>
                  <a:cubicBezTo>
                    <a:pt x="0" y="1576"/>
                    <a:pt x="750" y="3414"/>
                    <a:pt x="2274" y="3426"/>
                  </a:cubicBezTo>
                  <a:cubicBezTo>
                    <a:pt x="3218" y="3426"/>
                    <a:pt x="3992" y="2652"/>
                    <a:pt x="3992" y="1709"/>
                  </a:cubicBezTo>
                  <a:cubicBezTo>
                    <a:pt x="3992" y="677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93;p52"/>
            <p:cNvSpPr/>
            <p:nvPr/>
          </p:nvSpPr>
          <p:spPr>
            <a:xfrm>
              <a:off x="3605850" y="2047300"/>
              <a:ext cx="23925" cy="24225"/>
            </a:xfrm>
            <a:custGeom>
              <a:avLst/>
              <a:gdLst/>
              <a:ahLst/>
              <a:cxnLst/>
              <a:rect l="l" t="t" r="r" b="b"/>
              <a:pathLst>
                <a:path w="957" h="969" extrusionOk="0">
                  <a:moveTo>
                    <a:pt x="472" y="1"/>
                  </a:moveTo>
                  <a:cubicBezTo>
                    <a:pt x="206" y="1"/>
                    <a:pt x="1" y="219"/>
                    <a:pt x="1" y="485"/>
                  </a:cubicBezTo>
                  <a:cubicBezTo>
                    <a:pt x="1" y="751"/>
                    <a:pt x="206" y="969"/>
                    <a:pt x="472" y="969"/>
                  </a:cubicBezTo>
                  <a:cubicBezTo>
                    <a:pt x="751" y="969"/>
                    <a:pt x="956" y="751"/>
                    <a:pt x="956" y="485"/>
                  </a:cubicBezTo>
                  <a:cubicBezTo>
                    <a:pt x="956" y="219"/>
                    <a:pt x="751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94;p52"/>
            <p:cNvSpPr/>
            <p:nvPr/>
          </p:nvSpPr>
          <p:spPr>
            <a:xfrm>
              <a:off x="3694475" y="2386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95;p52"/>
            <p:cNvSpPr/>
            <p:nvPr/>
          </p:nvSpPr>
          <p:spPr>
            <a:xfrm>
              <a:off x="3735600" y="24174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41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3" y="964"/>
                    <a:pt x="1129" y="771"/>
                    <a:pt x="1137" y="484"/>
                  </a:cubicBezTo>
                  <a:cubicBezTo>
                    <a:pt x="1137" y="218"/>
                    <a:pt x="920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96;p52"/>
            <p:cNvSpPr/>
            <p:nvPr/>
          </p:nvSpPr>
          <p:spPr>
            <a:xfrm>
              <a:off x="3795175" y="20286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5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97;p52"/>
            <p:cNvSpPr/>
            <p:nvPr/>
          </p:nvSpPr>
          <p:spPr>
            <a:xfrm>
              <a:off x="3836300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98;p52"/>
            <p:cNvSpPr/>
            <p:nvPr/>
          </p:nvSpPr>
          <p:spPr>
            <a:xfrm>
              <a:off x="3795175" y="19113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99;p52"/>
            <p:cNvSpPr/>
            <p:nvPr/>
          </p:nvSpPr>
          <p:spPr>
            <a:xfrm>
              <a:off x="3836300" y="19420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6" y="964"/>
                    <a:pt x="1125" y="771"/>
                    <a:pt x="1125" y="484"/>
                  </a:cubicBezTo>
                  <a:cubicBezTo>
                    <a:pt x="1125" y="218"/>
                    <a:pt x="920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300;p52"/>
            <p:cNvSpPr/>
            <p:nvPr/>
          </p:nvSpPr>
          <p:spPr>
            <a:xfrm>
              <a:off x="3952725" y="180760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5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3"/>
                    <a:pt x="3157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301;p52"/>
            <p:cNvSpPr/>
            <p:nvPr/>
          </p:nvSpPr>
          <p:spPr>
            <a:xfrm>
              <a:off x="3997800" y="18383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302;p52"/>
            <p:cNvSpPr/>
            <p:nvPr/>
          </p:nvSpPr>
          <p:spPr>
            <a:xfrm>
              <a:off x="3931550" y="2028850"/>
              <a:ext cx="85625" cy="85625"/>
            </a:xfrm>
            <a:custGeom>
              <a:avLst/>
              <a:gdLst/>
              <a:ahLst/>
              <a:cxnLst/>
              <a:rect l="l" t="t" r="r" b="b"/>
              <a:pathLst>
                <a:path w="3425" h="3425" extrusionOk="0">
                  <a:moveTo>
                    <a:pt x="1707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24"/>
                    <a:pt x="1707" y="3424"/>
                  </a:cubicBezTo>
                  <a:cubicBezTo>
                    <a:pt x="2662" y="3424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303;p52"/>
            <p:cNvSpPr/>
            <p:nvPr/>
          </p:nvSpPr>
          <p:spPr>
            <a:xfrm>
              <a:off x="3958175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304;p52"/>
            <p:cNvSpPr/>
            <p:nvPr/>
          </p:nvSpPr>
          <p:spPr>
            <a:xfrm>
              <a:off x="4021375" y="16264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305;p52"/>
            <p:cNvSpPr/>
            <p:nvPr/>
          </p:nvSpPr>
          <p:spPr>
            <a:xfrm>
              <a:off x="4066450" y="165720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306;p52"/>
            <p:cNvSpPr/>
            <p:nvPr/>
          </p:nvSpPr>
          <p:spPr>
            <a:xfrm>
              <a:off x="4127225" y="3552550"/>
              <a:ext cx="118875" cy="101825"/>
            </a:xfrm>
            <a:custGeom>
              <a:avLst/>
              <a:gdLst/>
              <a:ahLst/>
              <a:cxnLst/>
              <a:rect l="l" t="t" r="r" b="b"/>
              <a:pathLst>
                <a:path w="4755" h="4073" extrusionOk="0">
                  <a:moveTo>
                    <a:pt x="2707" y="1"/>
                  </a:moveTo>
                  <a:cubicBezTo>
                    <a:pt x="2207" y="1"/>
                    <a:pt x="1698" y="186"/>
                    <a:pt x="1283" y="601"/>
                  </a:cubicBezTo>
                  <a:cubicBezTo>
                    <a:pt x="1" y="1883"/>
                    <a:pt x="908" y="4073"/>
                    <a:pt x="2722" y="4073"/>
                  </a:cubicBezTo>
                  <a:cubicBezTo>
                    <a:pt x="3835" y="4073"/>
                    <a:pt x="4755" y="3166"/>
                    <a:pt x="4755" y="2041"/>
                  </a:cubicBezTo>
                  <a:cubicBezTo>
                    <a:pt x="4755" y="813"/>
                    <a:pt x="3752" y="1"/>
                    <a:pt x="2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307;p52"/>
            <p:cNvSpPr/>
            <p:nvPr/>
          </p:nvSpPr>
          <p:spPr>
            <a:xfrm>
              <a:off x="4168050" y="3583300"/>
              <a:ext cx="47200" cy="40425"/>
            </a:xfrm>
            <a:custGeom>
              <a:avLst/>
              <a:gdLst/>
              <a:ahLst/>
              <a:cxnLst/>
              <a:rect l="l" t="t" r="r" b="b"/>
              <a:pathLst>
                <a:path w="1888" h="1617" extrusionOk="0">
                  <a:moveTo>
                    <a:pt x="1089" y="0"/>
                  </a:moveTo>
                  <a:cubicBezTo>
                    <a:pt x="363" y="0"/>
                    <a:pt x="1" y="871"/>
                    <a:pt x="509" y="1379"/>
                  </a:cubicBezTo>
                  <a:cubicBezTo>
                    <a:pt x="673" y="1543"/>
                    <a:pt x="874" y="1616"/>
                    <a:pt x="1073" y="1616"/>
                  </a:cubicBezTo>
                  <a:cubicBezTo>
                    <a:pt x="1488" y="1616"/>
                    <a:pt x="1888" y="1294"/>
                    <a:pt x="1888" y="811"/>
                  </a:cubicBezTo>
                  <a:cubicBezTo>
                    <a:pt x="1888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308;p52"/>
            <p:cNvSpPr/>
            <p:nvPr/>
          </p:nvSpPr>
          <p:spPr>
            <a:xfrm>
              <a:off x="4126025" y="40606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309;p52"/>
            <p:cNvSpPr/>
            <p:nvPr/>
          </p:nvSpPr>
          <p:spPr>
            <a:xfrm>
              <a:off x="4166850" y="40910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3" y="1"/>
                  </a:moveTo>
                  <a:cubicBezTo>
                    <a:pt x="218" y="1"/>
                    <a:pt x="0" y="533"/>
                    <a:pt x="303" y="835"/>
                  </a:cubicBezTo>
                  <a:cubicBezTo>
                    <a:pt x="404" y="933"/>
                    <a:pt x="527" y="976"/>
                    <a:pt x="646" y="976"/>
                  </a:cubicBezTo>
                  <a:cubicBezTo>
                    <a:pt x="898" y="976"/>
                    <a:pt x="1137" y="784"/>
                    <a:pt x="1137" y="497"/>
                  </a:cubicBezTo>
                  <a:cubicBezTo>
                    <a:pt x="1137" y="218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310;p52"/>
            <p:cNvSpPr/>
            <p:nvPr/>
          </p:nvSpPr>
          <p:spPr>
            <a:xfrm>
              <a:off x="4173500" y="31406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1"/>
                  </a:moveTo>
                  <a:cubicBezTo>
                    <a:pt x="1865" y="1"/>
                    <a:pt x="1437" y="156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311;p52"/>
            <p:cNvSpPr/>
            <p:nvPr/>
          </p:nvSpPr>
          <p:spPr>
            <a:xfrm>
              <a:off x="4214625" y="3171400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4" y="920"/>
                    <a:pt x="526" y="964"/>
                    <a:pt x="644" y="964"/>
                  </a:cubicBezTo>
                  <a:cubicBezTo>
                    <a:pt x="893" y="964"/>
                    <a:pt x="1129" y="771"/>
                    <a:pt x="1138" y="484"/>
                  </a:cubicBezTo>
                  <a:cubicBezTo>
                    <a:pt x="1125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312;p52"/>
            <p:cNvSpPr/>
            <p:nvPr/>
          </p:nvSpPr>
          <p:spPr>
            <a:xfrm>
              <a:off x="3610700" y="3121125"/>
              <a:ext cx="117050" cy="100200"/>
            </a:xfrm>
            <a:custGeom>
              <a:avLst/>
              <a:gdLst/>
              <a:ahLst/>
              <a:cxnLst/>
              <a:rect l="l" t="t" r="r" b="b"/>
              <a:pathLst>
                <a:path w="4682" h="4008" extrusionOk="0">
                  <a:moveTo>
                    <a:pt x="2663" y="0"/>
                  </a:moveTo>
                  <a:cubicBezTo>
                    <a:pt x="2169" y="0"/>
                    <a:pt x="1666" y="184"/>
                    <a:pt x="1258" y="596"/>
                  </a:cubicBezTo>
                  <a:cubicBezTo>
                    <a:pt x="0" y="1854"/>
                    <a:pt x="895" y="4007"/>
                    <a:pt x="2674" y="4007"/>
                  </a:cubicBezTo>
                  <a:cubicBezTo>
                    <a:pt x="3774" y="4007"/>
                    <a:pt x="4682" y="3112"/>
                    <a:pt x="4682" y="2011"/>
                  </a:cubicBezTo>
                  <a:cubicBezTo>
                    <a:pt x="4682" y="801"/>
                    <a:pt x="3692" y="0"/>
                    <a:pt x="266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313;p52"/>
            <p:cNvSpPr/>
            <p:nvPr/>
          </p:nvSpPr>
          <p:spPr>
            <a:xfrm>
              <a:off x="3658175" y="315205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51" y="0"/>
                    <a:pt x="0" y="339"/>
                    <a:pt x="0" y="774"/>
                  </a:cubicBezTo>
                  <a:cubicBezTo>
                    <a:pt x="0" y="1198"/>
                    <a:pt x="351" y="1549"/>
                    <a:pt x="775" y="1549"/>
                  </a:cubicBezTo>
                  <a:cubicBezTo>
                    <a:pt x="1210" y="1549"/>
                    <a:pt x="1549" y="1198"/>
                    <a:pt x="1549" y="774"/>
                  </a:cubicBezTo>
                  <a:cubicBezTo>
                    <a:pt x="1549" y="339"/>
                    <a:pt x="1210" y="0"/>
                    <a:pt x="77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314;p52"/>
            <p:cNvSpPr/>
            <p:nvPr/>
          </p:nvSpPr>
          <p:spPr>
            <a:xfrm>
              <a:off x="2178425" y="3469700"/>
              <a:ext cx="116175" cy="99700"/>
            </a:xfrm>
            <a:custGeom>
              <a:avLst/>
              <a:gdLst/>
              <a:ahLst/>
              <a:cxnLst/>
              <a:rect l="l" t="t" r="r" b="b"/>
              <a:pathLst>
                <a:path w="4647" h="3988" extrusionOk="0">
                  <a:moveTo>
                    <a:pt x="2642" y="0"/>
                  </a:moveTo>
                  <a:cubicBezTo>
                    <a:pt x="2152" y="0"/>
                    <a:pt x="1654" y="182"/>
                    <a:pt x="1247" y="589"/>
                  </a:cubicBezTo>
                  <a:cubicBezTo>
                    <a:pt x="1" y="1847"/>
                    <a:pt x="884" y="3988"/>
                    <a:pt x="2662" y="3988"/>
                  </a:cubicBezTo>
                  <a:cubicBezTo>
                    <a:pt x="3751" y="3976"/>
                    <a:pt x="4646" y="3093"/>
                    <a:pt x="4646" y="1992"/>
                  </a:cubicBezTo>
                  <a:cubicBezTo>
                    <a:pt x="4646" y="797"/>
                    <a:pt x="3665" y="0"/>
                    <a:pt x="26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315;p52"/>
            <p:cNvSpPr/>
            <p:nvPr/>
          </p:nvSpPr>
          <p:spPr>
            <a:xfrm>
              <a:off x="2225925" y="3500425"/>
              <a:ext cx="38125" cy="38125"/>
            </a:xfrm>
            <a:custGeom>
              <a:avLst/>
              <a:gdLst/>
              <a:ahLst/>
              <a:cxnLst/>
              <a:rect l="l" t="t" r="r" b="b"/>
              <a:pathLst>
                <a:path w="1525" h="1525" extrusionOk="0">
                  <a:moveTo>
                    <a:pt x="762" y="1"/>
                  </a:moveTo>
                  <a:cubicBezTo>
                    <a:pt x="339" y="1"/>
                    <a:pt x="0" y="339"/>
                    <a:pt x="0" y="763"/>
                  </a:cubicBezTo>
                  <a:cubicBezTo>
                    <a:pt x="0" y="1186"/>
                    <a:pt x="339" y="1525"/>
                    <a:pt x="762" y="1525"/>
                  </a:cubicBezTo>
                  <a:cubicBezTo>
                    <a:pt x="1173" y="1525"/>
                    <a:pt x="1524" y="1186"/>
                    <a:pt x="1524" y="763"/>
                  </a:cubicBezTo>
                  <a:cubicBezTo>
                    <a:pt x="1524" y="339"/>
                    <a:pt x="1173" y="1"/>
                    <a:pt x="76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316;p52"/>
            <p:cNvSpPr/>
            <p:nvPr/>
          </p:nvSpPr>
          <p:spPr>
            <a:xfrm>
              <a:off x="1469875" y="25294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317;p52"/>
            <p:cNvSpPr/>
            <p:nvPr/>
          </p:nvSpPr>
          <p:spPr>
            <a:xfrm>
              <a:off x="1511000" y="25602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318;p52"/>
            <p:cNvSpPr/>
            <p:nvPr/>
          </p:nvSpPr>
          <p:spPr>
            <a:xfrm>
              <a:off x="1786500" y="29961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20"/>
                    <a:pt x="2275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319;p52"/>
            <p:cNvSpPr/>
            <p:nvPr/>
          </p:nvSpPr>
          <p:spPr>
            <a:xfrm>
              <a:off x="1831250" y="30268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320;p52"/>
            <p:cNvSpPr/>
            <p:nvPr/>
          </p:nvSpPr>
          <p:spPr>
            <a:xfrm>
              <a:off x="1886600" y="32534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321;p52"/>
            <p:cNvSpPr/>
            <p:nvPr/>
          </p:nvSpPr>
          <p:spPr>
            <a:xfrm>
              <a:off x="1931650" y="3284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322;p52"/>
            <p:cNvSpPr/>
            <p:nvPr/>
          </p:nvSpPr>
          <p:spPr>
            <a:xfrm>
              <a:off x="20444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2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5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323;p52"/>
            <p:cNvSpPr/>
            <p:nvPr/>
          </p:nvSpPr>
          <p:spPr>
            <a:xfrm>
              <a:off x="2089525" y="2594075"/>
              <a:ext cx="24525" cy="24225"/>
            </a:xfrm>
            <a:custGeom>
              <a:avLst/>
              <a:gdLst/>
              <a:ahLst/>
              <a:cxnLst/>
              <a:rect l="l" t="t" r="r" b="b"/>
              <a:pathLst>
                <a:path w="981" h="969" extrusionOk="0">
                  <a:moveTo>
                    <a:pt x="496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96" y="968"/>
                  </a:cubicBezTo>
                  <a:cubicBezTo>
                    <a:pt x="763" y="968"/>
                    <a:pt x="980" y="751"/>
                    <a:pt x="980" y="485"/>
                  </a:cubicBezTo>
                  <a:cubicBezTo>
                    <a:pt x="980" y="218"/>
                    <a:pt x="763" y="1"/>
                    <a:pt x="49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324;p52"/>
            <p:cNvSpPr/>
            <p:nvPr/>
          </p:nvSpPr>
          <p:spPr>
            <a:xfrm>
              <a:off x="1400000" y="17814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0"/>
                  </a:moveTo>
                  <a:cubicBezTo>
                    <a:pt x="1854" y="0"/>
                    <a:pt x="1426" y="158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325;p52"/>
            <p:cNvSpPr/>
            <p:nvPr/>
          </p:nvSpPr>
          <p:spPr>
            <a:xfrm>
              <a:off x="1440825" y="181232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9" y="1"/>
                    <a:pt x="1" y="509"/>
                    <a:pt x="315" y="823"/>
                  </a:cubicBezTo>
                  <a:cubicBezTo>
                    <a:pt x="413" y="921"/>
                    <a:pt x="533" y="964"/>
                    <a:pt x="651" y="964"/>
                  </a:cubicBezTo>
                  <a:cubicBezTo>
                    <a:pt x="899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326;p52"/>
            <p:cNvSpPr/>
            <p:nvPr/>
          </p:nvSpPr>
          <p:spPr>
            <a:xfrm>
              <a:off x="1944050" y="13533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32"/>
                    <a:pt x="2299" y="3432"/>
                  </a:cubicBezTo>
                  <a:cubicBezTo>
                    <a:pt x="3243" y="3420"/>
                    <a:pt x="4005" y="2658"/>
                    <a:pt x="4005" y="1715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327;p52"/>
            <p:cNvSpPr/>
            <p:nvPr/>
          </p:nvSpPr>
          <p:spPr>
            <a:xfrm>
              <a:off x="1989425" y="1384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06" y="1"/>
                    <a:pt x="0" y="218"/>
                    <a:pt x="0" y="485"/>
                  </a:cubicBezTo>
                  <a:cubicBezTo>
                    <a:pt x="0" y="751"/>
                    <a:pt x="206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328;p52"/>
            <p:cNvSpPr/>
            <p:nvPr/>
          </p:nvSpPr>
          <p:spPr>
            <a:xfrm>
              <a:off x="1638625" y="13654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329;p52"/>
            <p:cNvSpPr/>
            <p:nvPr/>
          </p:nvSpPr>
          <p:spPr>
            <a:xfrm>
              <a:off x="1683375" y="1396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330;p52"/>
            <p:cNvSpPr/>
            <p:nvPr/>
          </p:nvSpPr>
          <p:spPr>
            <a:xfrm>
              <a:off x="1575725" y="12626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331;p52"/>
            <p:cNvSpPr/>
            <p:nvPr/>
          </p:nvSpPr>
          <p:spPr>
            <a:xfrm>
              <a:off x="162077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332;p52"/>
            <p:cNvSpPr/>
            <p:nvPr/>
          </p:nvSpPr>
          <p:spPr>
            <a:xfrm>
              <a:off x="1513425" y="1444250"/>
              <a:ext cx="100125" cy="85650"/>
            </a:xfrm>
            <a:custGeom>
              <a:avLst/>
              <a:gdLst/>
              <a:ahLst/>
              <a:cxnLst/>
              <a:rect l="l" t="t" r="r" b="b"/>
              <a:pathLst>
                <a:path w="4005" h="3426" extrusionOk="0">
                  <a:moveTo>
                    <a:pt x="2276" y="1"/>
                  </a:moveTo>
                  <a:cubicBezTo>
                    <a:pt x="1854" y="1"/>
                    <a:pt x="1425" y="158"/>
                    <a:pt x="1077" y="510"/>
                  </a:cubicBezTo>
                  <a:cubicBezTo>
                    <a:pt x="0" y="1587"/>
                    <a:pt x="762" y="3425"/>
                    <a:pt x="2286" y="3425"/>
                  </a:cubicBezTo>
                  <a:cubicBezTo>
                    <a:pt x="3230" y="3425"/>
                    <a:pt x="3992" y="2663"/>
                    <a:pt x="4004" y="1720"/>
                  </a:cubicBezTo>
                  <a:cubicBezTo>
                    <a:pt x="4004" y="688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333;p52"/>
            <p:cNvSpPr/>
            <p:nvPr/>
          </p:nvSpPr>
          <p:spPr>
            <a:xfrm>
              <a:off x="1554550" y="1475125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06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334;p52"/>
            <p:cNvSpPr/>
            <p:nvPr/>
          </p:nvSpPr>
          <p:spPr>
            <a:xfrm>
              <a:off x="1778025" y="1377550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9" y="1"/>
                  </a:moveTo>
                  <a:cubicBezTo>
                    <a:pt x="1859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26"/>
                  </a:cubicBezTo>
                  <a:cubicBezTo>
                    <a:pt x="4001" y="686"/>
                    <a:pt x="3161" y="1"/>
                    <a:pt x="22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335;p52"/>
            <p:cNvSpPr/>
            <p:nvPr/>
          </p:nvSpPr>
          <p:spPr>
            <a:xfrm>
              <a:off x="1823100" y="14083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336;p52"/>
            <p:cNvSpPr/>
            <p:nvPr/>
          </p:nvSpPr>
          <p:spPr>
            <a:xfrm>
              <a:off x="2014825" y="14200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6"/>
                    <a:pt x="2287" y="3426"/>
                  </a:cubicBezTo>
                  <a:cubicBezTo>
                    <a:pt x="3230" y="3426"/>
                    <a:pt x="3992" y="2663"/>
                    <a:pt x="3992" y="1720"/>
                  </a:cubicBezTo>
                  <a:cubicBezTo>
                    <a:pt x="3992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337;p52"/>
            <p:cNvSpPr/>
            <p:nvPr/>
          </p:nvSpPr>
          <p:spPr>
            <a:xfrm>
              <a:off x="2059875" y="14509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338;p52"/>
            <p:cNvSpPr/>
            <p:nvPr/>
          </p:nvSpPr>
          <p:spPr>
            <a:xfrm>
              <a:off x="2149400" y="1377625"/>
              <a:ext cx="99825" cy="85450"/>
            </a:xfrm>
            <a:custGeom>
              <a:avLst/>
              <a:gdLst/>
              <a:ahLst/>
              <a:cxnLst/>
              <a:rect l="l" t="t" r="r" b="b"/>
              <a:pathLst>
                <a:path w="3993" h="3418" extrusionOk="0">
                  <a:moveTo>
                    <a:pt x="2266" y="1"/>
                  </a:moveTo>
                  <a:cubicBezTo>
                    <a:pt x="1849" y="1"/>
                    <a:pt x="1423" y="155"/>
                    <a:pt x="1077" y="502"/>
                  </a:cubicBezTo>
                  <a:cubicBezTo>
                    <a:pt x="1" y="1566"/>
                    <a:pt x="751" y="3417"/>
                    <a:pt x="2275" y="3417"/>
                  </a:cubicBezTo>
                  <a:cubicBezTo>
                    <a:pt x="2282" y="3417"/>
                    <a:pt x="2290" y="3417"/>
                    <a:pt x="2297" y="3417"/>
                  </a:cubicBezTo>
                  <a:cubicBezTo>
                    <a:pt x="3230" y="3417"/>
                    <a:pt x="3993" y="2660"/>
                    <a:pt x="3993" y="1723"/>
                  </a:cubicBezTo>
                  <a:cubicBezTo>
                    <a:pt x="3993" y="689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339;p52"/>
            <p:cNvSpPr/>
            <p:nvPr/>
          </p:nvSpPr>
          <p:spPr>
            <a:xfrm>
              <a:off x="2190025" y="1408600"/>
              <a:ext cx="28350" cy="24100"/>
            </a:xfrm>
            <a:custGeom>
              <a:avLst/>
              <a:gdLst/>
              <a:ahLst/>
              <a:cxnLst/>
              <a:rect l="l" t="t" r="r" b="b"/>
              <a:pathLst>
                <a:path w="1134" h="964" extrusionOk="0">
                  <a:moveTo>
                    <a:pt x="635" y="0"/>
                  </a:moveTo>
                  <a:cubicBezTo>
                    <a:pt x="209" y="0"/>
                    <a:pt x="0" y="512"/>
                    <a:pt x="311" y="823"/>
                  </a:cubicBezTo>
                  <a:cubicBezTo>
                    <a:pt x="408" y="920"/>
                    <a:pt x="528" y="964"/>
                    <a:pt x="646" y="964"/>
                  </a:cubicBezTo>
                  <a:cubicBezTo>
                    <a:pt x="895" y="964"/>
                    <a:pt x="1134" y="771"/>
                    <a:pt x="1134" y="484"/>
                  </a:cubicBezTo>
                  <a:cubicBezTo>
                    <a:pt x="1134" y="206"/>
                    <a:pt x="916" y="0"/>
                    <a:pt x="650" y="0"/>
                  </a:cubicBezTo>
                  <a:cubicBezTo>
                    <a:pt x="645" y="0"/>
                    <a:pt x="640" y="0"/>
                    <a:pt x="6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340;p52"/>
            <p:cNvSpPr/>
            <p:nvPr/>
          </p:nvSpPr>
          <p:spPr>
            <a:xfrm>
              <a:off x="2149400" y="16057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6" y="1"/>
                  </a:moveTo>
                  <a:cubicBezTo>
                    <a:pt x="1848" y="1"/>
                    <a:pt x="1423" y="154"/>
                    <a:pt x="1077" y="497"/>
                  </a:cubicBezTo>
                  <a:cubicBezTo>
                    <a:pt x="1" y="1573"/>
                    <a:pt x="751" y="3412"/>
                    <a:pt x="2275" y="3424"/>
                  </a:cubicBezTo>
                  <a:cubicBezTo>
                    <a:pt x="3218" y="3424"/>
                    <a:pt x="3993" y="2662"/>
                    <a:pt x="3993" y="1718"/>
                  </a:cubicBezTo>
                  <a:cubicBezTo>
                    <a:pt x="3993" y="684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341;p52"/>
            <p:cNvSpPr/>
            <p:nvPr/>
          </p:nvSpPr>
          <p:spPr>
            <a:xfrm>
              <a:off x="2190025" y="1636600"/>
              <a:ext cx="28350" cy="24125"/>
            </a:xfrm>
            <a:custGeom>
              <a:avLst/>
              <a:gdLst/>
              <a:ahLst/>
              <a:cxnLst/>
              <a:rect l="l" t="t" r="r" b="b"/>
              <a:pathLst>
                <a:path w="1134" h="965" extrusionOk="0">
                  <a:moveTo>
                    <a:pt x="671" y="1"/>
                  </a:moveTo>
                  <a:cubicBezTo>
                    <a:pt x="664" y="1"/>
                    <a:pt x="657" y="1"/>
                    <a:pt x="650" y="1"/>
                  </a:cubicBezTo>
                  <a:cubicBezTo>
                    <a:pt x="645" y="1"/>
                    <a:pt x="640" y="1"/>
                    <a:pt x="635" y="1"/>
                  </a:cubicBezTo>
                  <a:cubicBezTo>
                    <a:pt x="209" y="1"/>
                    <a:pt x="0" y="513"/>
                    <a:pt x="311" y="824"/>
                  </a:cubicBezTo>
                  <a:cubicBezTo>
                    <a:pt x="408" y="921"/>
                    <a:pt x="528" y="965"/>
                    <a:pt x="646" y="965"/>
                  </a:cubicBezTo>
                  <a:cubicBezTo>
                    <a:pt x="895" y="965"/>
                    <a:pt x="1134" y="772"/>
                    <a:pt x="1134" y="485"/>
                  </a:cubicBezTo>
                  <a:cubicBezTo>
                    <a:pt x="1134" y="214"/>
                    <a:pt x="927" y="1"/>
                    <a:pt x="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342;p52"/>
            <p:cNvSpPr/>
            <p:nvPr/>
          </p:nvSpPr>
          <p:spPr>
            <a:xfrm>
              <a:off x="2266125" y="17038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4" y="1"/>
                    <a:pt x="1426" y="157"/>
                    <a:pt x="1078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343;p52"/>
            <p:cNvSpPr/>
            <p:nvPr/>
          </p:nvSpPr>
          <p:spPr>
            <a:xfrm>
              <a:off x="2307275" y="17346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3"/>
                  </a:cubicBezTo>
                  <a:cubicBezTo>
                    <a:pt x="401" y="922"/>
                    <a:pt x="524" y="967"/>
                    <a:pt x="643" y="967"/>
                  </a:cubicBezTo>
                  <a:cubicBezTo>
                    <a:pt x="889" y="967"/>
                    <a:pt x="1125" y="778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344;p52"/>
            <p:cNvSpPr/>
            <p:nvPr/>
          </p:nvSpPr>
          <p:spPr>
            <a:xfrm>
              <a:off x="2068950" y="9658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8" y="1"/>
                  </a:moveTo>
                  <a:cubicBezTo>
                    <a:pt x="1846" y="1"/>
                    <a:pt x="1415" y="158"/>
                    <a:pt x="1065" y="508"/>
                  </a:cubicBezTo>
                  <a:cubicBezTo>
                    <a:pt x="1" y="1585"/>
                    <a:pt x="763" y="3423"/>
                    <a:pt x="2275" y="3423"/>
                  </a:cubicBezTo>
                  <a:cubicBezTo>
                    <a:pt x="3231" y="3423"/>
                    <a:pt x="3993" y="2649"/>
                    <a:pt x="3993" y="1705"/>
                  </a:cubicBezTo>
                  <a:cubicBezTo>
                    <a:pt x="3985" y="677"/>
                    <a:pt x="3145" y="1"/>
                    <a:pt x="22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345;p52"/>
            <p:cNvSpPr/>
            <p:nvPr/>
          </p:nvSpPr>
          <p:spPr>
            <a:xfrm>
              <a:off x="2113725" y="9967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346;p52"/>
            <p:cNvSpPr/>
            <p:nvPr/>
          </p:nvSpPr>
          <p:spPr>
            <a:xfrm>
              <a:off x="2056550" y="174377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20"/>
                    <a:pt x="2299" y="3432"/>
                  </a:cubicBezTo>
                  <a:cubicBezTo>
                    <a:pt x="3243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347;p52"/>
            <p:cNvSpPr/>
            <p:nvPr/>
          </p:nvSpPr>
          <p:spPr>
            <a:xfrm>
              <a:off x="2097700" y="17745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2" y="823"/>
                  </a:cubicBezTo>
                  <a:cubicBezTo>
                    <a:pt x="401" y="922"/>
                    <a:pt x="523" y="967"/>
                    <a:pt x="643" y="967"/>
                  </a:cubicBezTo>
                  <a:cubicBezTo>
                    <a:pt x="889" y="967"/>
                    <a:pt x="1125" y="778"/>
                    <a:pt x="1125" y="484"/>
                  </a:cubicBezTo>
                  <a:cubicBezTo>
                    <a:pt x="1125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348;p52"/>
            <p:cNvSpPr/>
            <p:nvPr/>
          </p:nvSpPr>
          <p:spPr>
            <a:xfrm>
              <a:off x="1931975" y="10155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8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349;p52"/>
            <p:cNvSpPr/>
            <p:nvPr/>
          </p:nvSpPr>
          <p:spPr>
            <a:xfrm>
              <a:off x="1977025" y="10463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350;p52"/>
            <p:cNvSpPr/>
            <p:nvPr/>
          </p:nvSpPr>
          <p:spPr>
            <a:xfrm>
              <a:off x="1873900" y="11667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7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351;p52"/>
            <p:cNvSpPr/>
            <p:nvPr/>
          </p:nvSpPr>
          <p:spPr>
            <a:xfrm>
              <a:off x="1914725" y="119750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21"/>
                    <a:pt x="303" y="836"/>
                  </a:cubicBezTo>
                  <a:cubicBezTo>
                    <a:pt x="400" y="933"/>
                    <a:pt x="519" y="976"/>
                    <a:pt x="637" y="976"/>
                  </a:cubicBezTo>
                  <a:cubicBezTo>
                    <a:pt x="887" y="976"/>
                    <a:pt x="1129" y="781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352;p52"/>
            <p:cNvSpPr/>
            <p:nvPr/>
          </p:nvSpPr>
          <p:spPr>
            <a:xfrm>
              <a:off x="1726925" y="11997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353;p52"/>
            <p:cNvSpPr/>
            <p:nvPr/>
          </p:nvSpPr>
          <p:spPr>
            <a:xfrm>
              <a:off x="1768050" y="12304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7" y="964"/>
                    <a:pt x="1126" y="771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354;p52"/>
            <p:cNvSpPr/>
            <p:nvPr/>
          </p:nvSpPr>
          <p:spPr>
            <a:xfrm>
              <a:off x="2210800" y="7642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355;p52"/>
            <p:cNvSpPr/>
            <p:nvPr/>
          </p:nvSpPr>
          <p:spPr>
            <a:xfrm>
              <a:off x="2255850" y="794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5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356;p52"/>
            <p:cNvSpPr/>
            <p:nvPr/>
          </p:nvSpPr>
          <p:spPr>
            <a:xfrm>
              <a:off x="1094575" y="12626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357;p52"/>
            <p:cNvSpPr/>
            <p:nvPr/>
          </p:nvSpPr>
          <p:spPr>
            <a:xfrm>
              <a:off x="113962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358;p52"/>
            <p:cNvSpPr/>
            <p:nvPr/>
          </p:nvSpPr>
          <p:spPr>
            <a:xfrm>
              <a:off x="2909075" y="10914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1" y="0"/>
                  </a:moveTo>
                  <a:cubicBezTo>
                    <a:pt x="1860" y="0"/>
                    <a:pt x="1429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2"/>
                    <a:pt x="3163" y="0"/>
                    <a:pt x="228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359;p52"/>
            <p:cNvSpPr/>
            <p:nvPr/>
          </p:nvSpPr>
          <p:spPr>
            <a:xfrm>
              <a:off x="2954150" y="11222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360;p52"/>
            <p:cNvSpPr/>
            <p:nvPr/>
          </p:nvSpPr>
          <p:spPr>
            <a:xfrm>
              <a:off x="2623000" y="10276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361;p52"/>
            <p:cNvSpPr/>
            <p:nvPr/>
          </p:nvSpPr>
          <p:spPr>
            <a:xfrm>
              <a:off x="2668050" y="1058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362;p52"/>
            <p:cNvSpPr/>
            <p:nvPr/>
          </p:nvSpPr>
          <p:spPr>
            <a:xfrm>
              <a:off x="1270875" y="209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5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363;p52"/>
            <p:cNvSpPr/>
            <p:nvPr/>
          </p:nvSpPr>
          <p:spPr>
            <a:xfrm>
              <a:off x="1315925" y="2122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5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5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364;p52"/>
            <p:cNvSpPr/>
            <p:nvPr/>
          </p:nvSpPr>
          <p:spPr>
            <a:xfrm>
              <a:off x="2706150" y="134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65;p52"/>
            <p:cNvSpPr/>
            <p:nvPr/>
          </p:nvSpPr>
          <p:spPr>
            <a:xfrm>
              <a:off x="2751225" y="13720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66;p52"/>
            <p:cNvSpPr/>
            <p:nvPr/>
          </p:nvSpPr>
          <p:spPr>
            <a:xfrm>
              <a:off x="2561900" y="14321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20"/>
                  </a:cubicBezTo>
                  <a:cubicBezTo>
                    <a:pt x="3993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67;p52"/>
            <p:cNvSpPr/>
            <p:nvPr/>
          </p:nvSpPr>
          <p:spPr>
            <a:xfrm>
              <a:off x="2606975" y="14627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63"/>
                    <a:pt x="218" y="969"/>
                    <a:pt x="484" y="969"/>
                  </a:cubicBezTo>
                  <a:cubicBezTo>
                    <a:pt x="750" y="969"/>
                    <a:pt x="968" y="763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68;p52"/>
            <p:cNvSpPr/>
            <p:nvPr/>
          </p:nvSpPr>
          <p:spPr>
            <a:xfrm>
              <a:off x="2718250" y="739925"/>
              <a:ext cx="99825" cy="85625"/>
            </a:xfrm>
            <a:custGeom>
              <a:avLst/>
              <a:gdLst/>
              <a:ahLst/>
              <a:cxnLst/>
              <a:rect l="l" t="t" r="r" b="b"/>
              <a:pathLst>
                <a:path w="3993" h="3425" extrusionOk="0">
                  <a:moveTo>
                    <a:pt x="2273" y="0"/>
                  </a:moveTo>
                  <a:cubicBezTo>
                    <a:pt x="1853" y="0"/>
                    <a:pt x="1426" y="157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19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69;p52"/>
            <p:cNvSpPr/>
            <p:nvPr/>
          </p:nvSpPr>
          <p:spPr>
            <a:xfrm>
              <a:off x="2759075" y="770500"/>
              <a:ext cx="28450" cy="24400"/>
            </a:xfrm>
            <a:custGeom>
              <a:avLst/>
              <a:gdLst/>
              <a:ahLst/>
              <a:cxnLst/>
              <a:rect l="l" t="t" r="r" b="b"/>
              <a:pathLst>
                <a:path w="1138" h="976" extrusionOk="0">
                  <a:moveTo>
                    <a:pt x="654" y="0"/>
                  </a:moveTo>
                  <a:cubicBezTo>
                    <a:pt x="218" y="0"/>
                    <a:pt x="1" y="521"/>
                    <a:pt x="303" y="835"/>
                  </a:cubicBezTo>
                  <a:cubicBezTo>
                    <a:pt x="401" y="932"/>
                    <a:pt x="522" y="976"/>
                    <a:pt x="641" y="976"/>
                  </a:cubicBezTo>
                  <a:cubicBezTo>
                    <a:pt x="893" y="976"/>
                    <a:pt x="1138" y="783"/>
                    <a:pt x="1138" y="496"/>
                  </a:cubicBezTo>
                  <a:cubicBezTo>
                    <a:pt x="1138" y="218"/>
                    <a:pt x="920" y="12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70;p52"/>
            <p:cNvSpPr/>
            <p:nvPr/>
          </p:nvSpPr>
          <p:spPr>
            <a:xfrm>
              <a:off x="500625" y="1614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71;p52"/>
            <p:cNvSpPr/>
            <p:nvPr/>
          </p:nvSpPr>
          <p:spPr>
            <a:xfrm>
              <a:off x="541750" y="1645100"/>
              <a:ext cx="28150" cy="24300"/>
            </a:xfrm>
            <a:custGeom>
              <a:avLst/>
              <a:gdLst/>
              <a:ahLst/>
              <a:cxnLst/>
              <a:rect l="l" t="t" r="r" b="b"/>
              <a:pathLst>
                <a:path w="1126" h="972" extrusionOk="0">
                  <a:moveTo>
                    <a:pt x="641" y="0"/>
                  </a:moveTo>
                  <a:cubicBezTo>
                    <a:pt x="206" y="0"/>
                    <a:pt x="0" y="520"/>
                    <a:pt x="303" y="823"/>
                  </a:cubicBezTo>
                  <a:cubicBezTo>
                    <a:pt x="401" y="926"/>
                    <a:pt x="524" y="972"/>
                    <a:pt x="643" y="972"/>
                  </a:cubicBezTo>
                  <a:cubicBezTo>
                    <a:pt x="890" y="972"/>
                    <a:pt x="1125" y="777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72;p52"/>
            <p:cNvSpPr/>
            <p:nvPr/>
          </p:nvSpPr>
          <p:spPr>
            <a:xfrm>
              <a:off x="858375" y="16548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32"/>
                    <a:pt x="2299" y="3432"/>
                  </a:cubicBezTo>
                  <a:cubicBezTo>
                    <a:pt x="3242" y="3432"/>
                    <a:pt x="4005" y="2658"/>
                    <a:pt x="4005" y="1714"/>
                  </a:cubicBezTo>
                  <a:cubicBezTo>
                    <a:pt x="4005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73;p52"/>
            <p:cNvSpPr/>
            <p:nvPr/>
          </p:nvSpPr>
          <p:spPr>
            <a:xfrm>
              <a:off x="903750" y="16856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06" y="0"/>
                    <a:pt x="0" y="218"/>
                    <a:pt x="0" y="484"/>
                  </a:cubicBezTo>
                  <a:cubicBezTo>
                    <a:pt x="0" y="750"/>
                    <a:pt x="206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74;p52"/>
            <p:cNvSpPr/>
            <p:nvPr/>
          </p:nvSpPr>
          <p:spPr>
            <a:xfrm>
              <a:off x="2071075" y="4863700"/>
              <a:ext cx="123725" cy="105900"/>
            </a:xfrm>
            <a:custGeom>
              <a:avLst/>
              <a:gdLst/>
              <a:ahLst/>
              <a:cxnLst/>
              <a:rect l="l" t="t" r="r" b="b"/>
              <a:pathLst>
                <a:path w="4949" h="4236" extrusionOk="0">
                  <a:moveTo>
                    <a:pt x="2823" y="0"/>
                  </a:moveTo>
                  <a:cubicBezTo>
                    <a:pt x="2301" y="0"/>
                    <a:pt x="1767" y="195"/>
                    <a:pt x="1331" y="631"/>
                  </a:cubicBezTo>
                  <a:cubicBezTo>
                    <a:pt x="1" y="1961"/>
                    <a:pt x="944" y="4236"/>
                    <a:pt x="2831" y="4236"/>
                  </a:cubicBezTo>
                  <a:cubicBezTo>
                    <a:pt x="4005" y="4236"/>
                    <a:pt x="4948" y="3292"/>
                    <a:pt x="4948" y="2119"/>
                  </a:cubicBezTo>
                  <a:cubicBezTo>
                    <a:pt x="4948" y="844"/>
                    <a:pt x="3911" y="0"/>
                    <a:pt x="28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75;p52"/>
            <p:cNvSpPr/>
            <p:nvPr/>
          </p:nvSpPr>
          <p:spPr>
            <a:xfrm>
              <a:off x="2119775" y="4894575"/>
              <a:ext cx="44175" cy="44475"/>
            </a:xfrm>
            <a:custGeom>
              <a:avLst/>
              <a:gdLst/>
              <a:ahLst/>
              <a:cxnLst/>
              <a:rect l="l" t="t" r="r" b="b"/>
              <a:pathLst>
                <a:path w="1767" h="1779" extrusionOk="0">
                  <a:moveTo>
                    <a:pt x="883" y="1"/>
                  </a:moveTo>
                  <a:cubicBezTo>
                    <a:pt x="399" y="1"/>
                    <a:pt x="0" y="400"/>
                    <a:pt x="0" y="896"/>
                  </a:cubicBezTo>
                  <a:cubicBezTo>
                    <a:pt x="0" y="1380"/>
                    <a:pt x="399" y="1779"/>
                    <a:pt x="883" y="1779"/>
                  </a:cubicBezTo>
                  <a:cubicBezTo>
                    <a:pt x="1379" y="1779"/>
                    <a:pt x="1766" y="1380"/>
                    <a:pt x="1766" y="896"/>
                  </a:cubicBezTo>
                  <a:cubicBezTo>
                    <a:pt x="1766" y="400"/>
                    <a:pt x="1379" y="1"/>
                    <a:pt x="88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76;p52"/>
            <p:cNvSpPr/>
            <p:nvPr/>
          </p:nvSpPr>
          <p:spPr>
            <a:xfrm>
              <a:off x="2227725" y="3733500"/>
              <a:ext cx="106675" cy="91450"/>
            </a:xfrm>
            <a:custGeom>
              <a:avLst/>
              <a:gdLst/>
              <a:ahLst/>
              <a:cxnLst/>
              <a:rect l="l" t="t" r="r" b="b"/>
              <a:pathLst>
                <a:path w="4267" h="3658" extrusionOk="0">
                  <a:moveTo>
                    <a:pt x="2427" y="1"/>
                  </a:moveTo>
                  <a:cubicBezTo>
                    <a:pt x="1980" y="1"/>
                    <a:pt x="1524" y="167"/>
                    <a:pt x="1150" y="537"/>
                  </a:cubicBezTo>
                  <a:cubicBezTo>
                    <a:pt x="1" y="1686"/>
                    <a:pt x="811" y="3645"/>
                    <a:pt x="2444" y="3658"/>
                  </a:cubicBezTo>
                  <a:cubicBezTo>
                    <a:pt x="3436" y="3645"/>
                    <a:pt x="4259" y="2835"/>
                    <a:pt x="4259" y="1843"/>
                  </a:cubicBezTo>
                  <a:cubicBezTo>
                    <a:pt x="4267" y="736"/>
                    <a:pt x="3369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77;p52"/>
            <p:cNvSpPr/>
            <p:nvPr/>
          </p:nvSpPr>
          <p:spPr>
            <a:xfrm>
              <a:off x="2268850" y="3764450"/>
              <a:ext cx="34800" cy="29825"/>
            </a:xfrm>
            <a:custGeom>
              <a:avLst/>
              <a:gdLst/>
              <a:ahLst/>
              <a:cxnLst/>
              <a:rect l="l" t="t" r="r" b="b"/>
              <a:pathLst>
                <a:path w="1392" h="1193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8"/>
                    <a:pt x="647" y="1192"/>
                    <a:pt x="794" y="1192"/>
                  </a:cubicBezTo>
                  <a:cubicBezTo>
                    <a:pt x="1099" y="1192"/>
                    <a:pt x="1392" y="957"/>
                    <a:pt x="1392" y="605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78;p52"/>
            <p:cNvSpPr/>
            <p:nvPr/>
          </p:nvSpPr>
          <p:spPr>
            <a:xfrm>
              <a:off x="230250" y="172900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28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0" y="1676"/>
                    <a:pt x="811" y="3648"/>
                    <a:pt x="2444" y="3648"/>
                  </a:cubicBezTo>
                  <a:cubicBezTo>
                    <a:pt x="3448" y="3648"/>
                    <a:pt x="4259" y="2826"/>
                    <a:pt x="4271" y="1822"/>
                  </a:cubicBezTo>
                  <a:cubicBezTo>
                    <a:pt x="4262" y="726"/>
                    <a:pt x="3364" y="0"/>
                    <a:pt x="24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79;p52"/>
            <p:cNvSpPr/>
            <p:nvPr/>
          </p:nvSpPr>
          <p:spPr>
            <a:xfrm>
              <a:off x="276525" y="17597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20" y="1186"/>
                    <a:pt x="1186" y="920"/>
                    <a:pt x="1186" y="594"/>
                  </a:cubicBezTo>
                  <a:cubicBezTo>
                    <a:pt x="1186" y="267"/>
                    <a:pt x="920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80;p52"/>
            <p:cNvSpPr/>
            <p:nvPr/>
          </p:nvSpPr>
          <p:spPr>
            <a:xfrm>
              <a:off x="1152325" y="2659550"/>
              <a:ext cx="106775" cy="91200"/>
            </a:xfrm>
            <a:custGeom>
              <a:avLst/>
              <a:gdLst/>
              <a:ahLst/>
              <a:cxnLst/>
              <a:rect l="l" t="t" r="r" b="b"/>
              <a:pathLst>
                <a:path w="4271" h="3648" extrusionOk="0">
                  <a:moveTo>
                    <a:pt x="2431" y="0"/>
                  </a:moveTo>
                  <a:cubicBezTo>
                    <a:pt x="1981" y="0"/>
                    <a:pt x="1522" y="167"/>
                    <a:pt x="1150" y="539"/>
                  </a:cubicBezTo>
                  <a:cubicBezTo>
                    <a:pt x="1" y="1676"/>
                    <a:pt x="823" y="3648"/>
                    <a:pt x="2444" y="3648"/>
                  </a:cubicBezTo>
                  <a:cubicBezTo>
                    <a:pt x="3448" y="3648"/>
                    <a:pt x="4271" y="2825"/>
                    <a:pt x="4271" y="1821"/>
                  </a:cubicBezTo>
                  <a:cubicBezTo>
                    <a:pt x="4271" y="725"/>
                    <a:pt x="3370" y="0"/>
                    <a:pt x="24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81;p52"/>
            <p:cNvSpPr/>
            <p:nvPr/>
          </p:nvSpPr>
          <p:spPr>
            <a:xfrm>
              <a:off x="1198600" y="269025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82;p52"/>
            <p:cNvSpPr/>
            <p:nvPr/>
          </p:nvSpPr>
          <p:spPr>
            <a:xfrm>
              <a:off x="931250" y="20614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1"/>
                  </a:moveTo>
                  <a:cubicBezTo>
                    <a:pt x="1975" y="1"/>
                    <a:pt x="1520" y="166"/>
                    <a:pt x="1150" y="537"/>
                  </a:cubicBezTo>
                  <a:cubicBezTo>
                    <a:pt x="1" y="1686"/>
                    <a:pt x="811" y="3658"/>
                    <a:pt x="2432" y="3658"/>
                  </a:cubicBezTo>
                  <a:cubicBezTo>
                    <a:pt x="3448" y="3658"/>
                    <a:pt x="4259" y="2835"/>
                    <a:pt x="4259" y="1831"/>
                  </a:cubicBezTo>
                  <a:cubicBezTo>
                    <a:pt x="4259" y="732"/>
                    <a:pt x="3359" y="1"/>
                    <a:pt x="242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83;p52"/>
            <p:cNvSpPr/>
            <p:nvPr/>
          </p:nvSpPr>
          <p:spPr>
            <a:xfrm>
              <a:off x="972375" y="2092375"/>
              <a:ext cx="34825" cy="29800"/>
            </a:xfrm>
            <a:custGeom>
              <a:avLst/>
              <a:gdLst/>
              <a:ahLst/>
              <a:cxnLst/>
              <a:rect l="l" t="t" r="r" b="b"/>
              <a:pathLst>
                <a:path w="1393" h="1192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6" y="1192"/>
                    <a:pt x="792" y="1192"/>
                  </a:cubicBezTo>
                  <a:cubicBezTo>
                    <a:pt x="1098" y="1192"/>
                    <a:pt x="1392" y="953"/>
                    <a:pt x="1392" y="593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384;p52"/>
            <p:cNvSpPr/>
            <p:nvPr/>
          </p:nvSpPr>
          <p:spPr>
            <a:xfrm>
              <a:off x="2392850" y="4093600"/>
              <a:ext cx="119175" cy="102125"/>
            </a:xfrm>
            <a:custGeom>
              <a:avLst/>
              <a:gdLst/>
              <a:ahLst/>
              <a:cxnLst/>
              <a:rect l="l" t="t" r="r" b="b"/>
              <a:pathLst>
                <a:path w="4767" h="4085" extrusionOk="0">
                  <a:moveTo>
                    <a:pt x="2708" y="0"/>
                  </a:moveTo>
                  <a:cubicBezTo>
                    <a:pt x="2207" y="0"/>
                    <a:pt x="1697" y="186"/>
                    <a:pt x="1283" y="600"/>
                  </a:cubicBezTo>
                  <a:cubicBezTo>
                    <a:pt x="1" y="1895"/>
                    <a:pt x="908" y="4084"/>
                    <a:pt x="2722" y="4084"/>
                  </a:cubicBezTo>
                  <a:cubicBezTo>
                    <a:pt x="3847" y="4084"/>
                    <a:pt x="4755" y="3177"/>
                    <a:pt x="4767" y="2052"/>
                  </a:cubicBezTo>
                  <a:cubicBezTo>
                    <a:pt x="4767" y="815"/>
                    <a:pt x="3758" y="0"/>
                    <a:pt x="27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385;p52"/>
            <p:cNvSpPr/>
            <p:nvPr/>
          </p:nvSpPr>
          <p:spPr>
            <a:xfrm>
              <a:off x="2433675" y="4124325"/>
              <a:ext cx="47500" cy="40725"/>
            </a:xfrm>
            <a:custGeom>
              <a:avLst/>
              <a:gdLst/>
              <a:ahLst/>
              <a:cxnLst/>
              <a:rect l="l" t="t" r="r" b="b"/>
              <a:pathLst>
                <a:path w="1900" h="1629" extrusionOk="0">
                  <a:moveTo>
                    <a:pt x="1089" y="0"/>
                  </a:moveTo>
                  <a:cubicBezTo>
                    <a:pt x="363" y="0"/>
                    <a:pt x="1" y="883"/>
                    <a:pt x="509" y="1391"/>
                  </a:cubicBezTo>
                  <a:cubicBezTo>
                    <a:pt x="673" y="1555"/>
                    <a:pt x="876" y="1629"/>
                    <a:pt x="1076" y="1629"/>
                  </a:cubicBezTo>
                  <a:cubicBezTo>
                    <a:pt x="1495" y="1629"/>
                    <a:pt x="1900" y="1306"/>
                    <a:pt x="1900" y="823"/>
                  </a:cubicBezTo>
                  <a:cubicBezTo>
                    <a:pt x="1900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386;p52"/>
            <p:cNvSpPr/>
            <p:nvPr/>
          </p:nvSpPr>
          <p:spPr>
            <a:xfrm>
              <a:off x="2843450" y="36372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1" y="1688"/>
                    <a:pt x="811" y="3648"/>
                    <a:pt x="2432" y="3648"/>
                  </a:cubicBezTo>
                  <a:cubicBezTo>
                    <a:pt x="3448" y="3648"/>
                    <a:pt x="4259" y="2837"/>
                    <a:pt x="4259" y="1833"/>
                  </a:cubicBezTo>
                  <a:cubicBezTo>
                    <a:pt x="4259" y="729"/>
                    <a:pt x="3362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387;p52"/>
            <p:cNvSpPr/>
            <p:nvPr/>
          </p:nvSpPr>
          <p:spPr>
            <a:xfrm>
              <a:off x="2884275" y="3667975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9" y="1139"/>
                    <a:pt x="650" y="1195"/>
                    <a:pt x="799" y="1195"/>
                  </a:cubicBezTo>
                  <a:cubicBezTo>
                    <a:pt x="1104" y="1195"/>
                    <a:pt x="1396" y="963"/>
                    <a:pt x="1404" y="605"/>
                  </a:cubicBezTo>
                  <a:cubicBezTo>
                    <a:pt x="1404" y="266"/>
                    <a:pt x="1138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388;p52"/>
            <p:cNvSpPr/>
            <p:nvPr/>
          </p:nvSpPr>
          <p:spPr>
            <a:xfrm>
              <a:off x="3285600" y="323565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30" y="0"/>
                  </a:moveTo>
                  <a:cubicBezTo>
                    <a:pt x="1980" y="0"/>
                    <a:pt x="1522" y="167"/>
                    <a:pt x="1149" y="539"/>
                  </a:cubicBezTo>
                  <a:cubicBezTo>
                    <a:pt x="0" y="1688"/>
                    <a:pt x="823" y="3648"/>
                    <a:pt x="2444" y="3648"/>
                  </a:cubicBezTo>
                  <a:cubicBezTo>
                    <a:pt x="3448" y="3648"/>
                    <a:pt x="4270" y="2838"/>
                    <a:pt x="4270" y="1822"/>
                  </a:cubicBezTo>
                  <a:cubicBezTo>
                    <a:pt x="4270" y="726"/>
                    <a:pt x="3369" y="0"/>
                    <a:pt x="24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389;p52"/>
            <p:cNvSpPr/>
            <p:nvPr/>
          </p:nvSpPr>
          <p:spPr>
            <a:xfrm>
              <a:off x="3331875" y="32663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5" y="932"/>
                    <a:pt x="1185" y="594"/>
                  </a:cubicBezTo>
                  <a:cubicBezTo>
                    <a:pt x="1185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390;p52"/>
            <p:cNvSpPr/>
            <p:nvPr/>
          </p:nvSpPr>
          <p:spPr>
            <a:xfrm>
              <a:off x="3723500" y="2560350"/>
              <a:ext cx="106775" cy="91525"/>
            </a:xfrm>
            <a:custGeom>
              <a:avLst/>
              <a:gdLst/>
              <a:ahLst/>
              <a:cxnLst/>
              <a:rect l="l" t="t" r="r" b="b"/>
              <a:pathLst>
                <a:path w="4271" h="3661" extrusionOk="0">
                  <a:moveTo>
                    <a:pt x="2426" y="1"/>
                  </a:moveTo>
                  <a:cubicBezTo>
                    <a:pt x="1978" y="1"/>
                    <a:pt x="1521" y="167"/>
                    <a:pt x="1150" y="539"/>
                  </a:cubicBezTo>
                  <a:cubicBezTo>
                    <a:pt x="0" y="1688"/>
                    <a:pt x="823" y="3660"/>
                    <a:pt x="2444" y="3660"/>
                  </a:cubicBezTo>
                  <a:cubicBezTo>
                    <a:pt x="3448" y="3648"/>
                    <a:pt x="4258" y="2838"/>
                    <a:pt x="4270" y="1834"/>
                  </a:cubicBezTo>
                  <a:cubicBezTo>
                    <a:pt x="4262" y="729"/>
                    <a:pt x="3363" y="1"/>
                    <a:pt x="24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391;p52"/>
            <p:cNvSpPr/>
            <p:nvPr/>
          </p:nvSpPr>
          <p:spPr>
            <a:xfrm>
              <a:off x="3769775" y="25910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79"/>
                    <a:pt x="0" y="606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606"/>
                  </a:cubicBezTo>
                  <a:cubicBezTo>
                    <a:pt x="1186" y="279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392;p52"/>
            <p:cNvSpPr/>
            <p:nvPr/>
          </p:nvSpPr>
          <p:spPr>
            <a:xfrm>
              <a:off x="4463225" y="3515700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8" y="0"/>
                    <a:pt x="1521" y="167"/>
                    <a:pt x="1149" y="539"/>
                  </a:cubicBezTo>
                  <a:cubicBezTo>
                    <a:pt x="0" y="1688"/>
                    <a:pt x="811" y="3648"/>
                    <a:pt x="2431" y="3648"/>
                  </a:cubicBezTo>
                  <a:cubicBezTo>
                    <a:pt x="3448" y="3648"/>
                    <a:pt x="4258" y="2837"/>
                    <a:pt x="4258" y="1833"/>
                  </a:cubicBezTo>
                  <a:cubicBezTo>
                    <a:pt x="4258" y="729"/>
                    <a:pt x="3361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393;p52"/>
            <p:cNvSpPr/>
            <p:nvPr/>
          </p:nvSpPr>
          <p:spPr>
            <a:xfrm>
              <a:off x="4509175" y="3546700"/>
              <a:ext cx="29975" cy="29650"/>
            </a:xfrm>
            <a:custGeom>
              <a:avLst/>
              <a:gdLst/>
              <a:ahLst/>
              <a:cxnLst/>
              <a:rect l="l" t="t" r="r" b="b"/>
              <a:pathLst>
                <a:path w="1199" h="1186" extrusionOk="0">
                  <a:moveTo>
                    <a:pt x="593" y="0"/>
                  </a:moveTo>
                  <a:cubicBezTo>
                    <a:pt x="267" y="0"/>
                    <a:pt x="1" y="267"/>
                    <a:pt x="1" y="593"/>
                  </a:cubicBezTo>
                  <a:cubicBezTo>
                    <a:pt x="1" y="920"/>
                    <a:pt x="267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0"/>
                    <a:pt x="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394;p52"/>
            <p:cNvSpPr/>
            <p:nvPr/>
          </p:nvSpPr>
          <p:spPr>
            <a:xfrm>
              <a:off x="4392150" y="366477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7"/>
                    <a:pt x="1149" y="540"/>
                  </a:cubicBezTo>
                  <a:cubicBezTo>
                    <a:pt x="0" y="1689"/>
                    <a:pt x="811" y="3648"/>
                    <a:pt x="2444" y="3648"/>
                  </a:cubicBezTo>
                  <a:cubicBezTo>
                    <a:pt x="3448" y="3648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395;p52"/>
            <p:cNvSpPr/>
            <p:nvPr/>
          </p:nvSpPr>
          <p:spPr>
            <a:xfrm>
              <a:off x="4438125" y="369550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605" y="0"/>
                  </a:moveTo>
                  <a:cubicBezTo>
                    <a:pt x="266" y="0"/>
                    <a:pt x="0" y="266"/>
                    <a:pt x="0" y="593"/>
                  </a:cubicBezTo>
                  <a:cubicBezTo>
                    <a:pt x="0" y="919"/>
                    <a:pt x="266" y="1186"/>
                    <a:pt x="605" y="1186"/>
                  </a:cubicBezTo>
                  <a:cubicBezTo>
                    <a:pt x="931" y="1186"/>
                    <a:pt x="1198" y="919"/>
                    <a:pt x="1198" y="593"/>
                  </a:cubicBezTo>
                  <a:cubicBezTo>
                    <a:pt x="1198" y="266"/>
                    <a:pt x="931" y="0"/>
                    <a:pt x="60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396;p52"/>
            <p:cNvSpPr/>
            <p:nvPr/>
          </p:nvSpPr>
          <p:spPr>
            <a:xfrm>
              <a:off x="4406975" y="38620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2" y="0"/>
                  </a:moveTo>
                  <a:cubicBezTo>
                    <a:pt x="1974" y="0"/>
                    <a:pt x="1519" y="166"/>
                    <a:pt x="1149" y="536"/>
                  </a:cubicBezTo>
                  <a:cubicBezTo>
                    <a:pt x="0" y="1685"/>
                    <a:pt x="823" y="3657"/>
                    <a:pt x="2456" y="3657"/>
                  </a:cubicBezTo>
                  <a:cubicBezTo>
                    <a:pt x="3448" y="3645"/>
                    <a:pt x="4258" y="2834"/>
                    <a:pt x="4270" y="1842"/>
                  </a:cubicBezTo>
                  <a:cubicBezTo>
                    <a:pt x="4270" y="735"/>
                    <a:pt x="3364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97;p52"/>
            <p:cNvSpPr/>
            <p:nvPr/>
          </p:nvSpPr>
          <p:spPr>
            <a:xfrm>
              <a:off x="4453225" y="3892975"/>
              <a:ext cx="29675" cy="29650"/>
            </a:xfrm>
            <a:custGeom>
              <a:avLst/>
              <a:gdLst/>
              <a:ahLst/>
              <a:cxnLst/>
              <a:rect l="l" t="t" r="r" b="b"/>
              <a:pathLst>
                <a:path w="1187" h="1186" extrusionOk="0">
                  <a:moveTo>
                    <a:pt x="594" y="0"/>
                  </a:moveTo>
                  <a:cubicBezTo>
                    <a:pt x="267" y="0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6"/>
                    <a:pt x="920" y="0"/>
                    <a:pt x="59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98;p52"/>
            <p:cNvSpPr/>
            <p:nvPr/>
          </p:nvSpPr>
          <p:spPr>
            <a:xfrm>
              <a:off x="3776725" y="35008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99;p52"/>
            <p:cNvSpPr/>
            <p:nvPr/>
          </p:nvSpPr>
          <p:spPr>
            <a:xfrm>
              <a:off x="3822700" y="3531575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400;p52"/>
            <p:cNvSpPr/>
            <p:nvPr/>
          </p:nvSpPr>
          <p:spPr>
            <a:xfrm>
              <a:off x="3932850" y="3193725"/>
              <a:ext cx="134825" cy="115300"/>
            </a:xfrm>
            <a:custGeom>
              <a:avLst/>
              <a:gdLst/>
              <a:ahLst/>
              <a:cxnLst/>
              <a:rect l="l" t="t" r="r" b="b"/>
              <a:pathLst>
                <a:path w="5393" h="4612" extrusionOk="0">
                  <a:moveTo>
                    <a:pt x="3064" y="1"/>
                  </a:moveTo>
                  <a:cubicBezTo>
                    <a:pt x="2496" y="1"/>
                    <a:pt x="1918" y="211"/>
                    <a:pt x="1449" y="680"/>
                  </a:cubicBezTo>
                  <a:cubicBezTo>
                    <a:pt x="1" y="2128"/>
                    <a:pt x="1033" y="4611"/>
                    <a:pt x="3067" y="4611"/>
                  </a:cubicBezTo>
                  <a:cubicBezTo>
                    <a:pt x="3072" y="4611"/>
                    <a:pt x="3077" y="4611"/>
                    <a:pt x="3082" y="4611"/>
                  </a:cubicBezTo>
                  <a:cubicBezTo>
                    <a:pt x="4352" y="4611"/>
                    <a:pt x="5380" y="3583"/>
                    <a:pt x="5392" y="2313"/>
                  </a:cubicBezTo>
                  <a:cubicBezTo>
                    <a:pt x="5392" y="921"/>
                    <a:pt x="4251" y="1"/>
                    <a:pt x="30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401;p52"/>
            <p:cNvSpPr/>
            <p:nvPr/>
          </p:nvSpPr>
          <p:spPr>
            <a:xfrm>
              <a:off x="3973900" y="3224625"/>
              <a:ext cx="62925" cy="53900"/>
            </a:xfrm>
            <a:custGeom>
              <a:avLst/>
              <a:gdLst/>
              <a:ahLst/>
              <a:cxnLst/>
              <a:rect l="l" t="t" r="r" b="b"/>
              <a:pathLst>
                <a:path w="2517" h="2156" extrusionOk="0">
                  <a:moveTo>
                    <a:pt x="1440" y="0"/>
                  </a:moveTo>
                  <a:cubicBezTo>
                    <a:pt x="484" y="0"/>
                    <a:pt x="0" y="1162"/>
                    <a:pt x="678" y="1839"/>
                  </a:cubicBezTo>
                  <a:cubicBezTo>
                    <a:pt x="896" y="2058"/>
                    <a:pt x="1165" y="2155"/>
                    <a:pt x="1429" y="2155"/>
                  </a:cubicBezTo>
                  <a:cubicBezTo>
                    <a:pt x="1984" y="2155"/>
                    <a:pt x="2517" y="1724"/>
                    <a:pt x="2517" y="1077"/>
                  </a:cubicBezTo>
                  <a:cubicBezTo>
                    <a:pt x="2517" y="484"/>
                    <a:pt x="2045" y="0"/>
                    <a:pt x="144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2;p52"/>
            <p:cNvSpPr/>
            <p:nvPr/>
          </p:nvSpPr>
          <p:spPr>
            <a:xfrm>
              <a:off x="3880150" y="4042800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8" y="1"/>
                  </a:moveTo>
                  <a:cubicBezTo>
                    <a:pt x="1979" y="1"/>
                    <a:pt x="1522" y="167"/>
                    <a:pt x="1150" y="540"/>
                  </a:cubicBezTo>
                  <a:cubicBezTo>
                    <a:pt x="0" y="1677"/>
                    <a:pt x="811" y="3648"/>
                    <a:pt x="2432" y="3648"/>
                  </a:cubicBezTo>
                  <a:cubicBezTo>
                    <a:pt x="3436" y="3648"/>
                    <a:pt x="4259" y="2826"/>
                    <a:pt x="4259" y="1822"/>
                  </a:cubicBezTo>
                  <a:cubicBezTo>
                    <a:pt x="4259" y="726"/>
                    <a:pt x="3363" y="1"/>
                    <a:pt x="24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03;p52"/>
            <p:cNvSpPr/>
            <p:nvPr/>
          </p:nvSpPr>
          <p:spPr>
            <a:xfrm>
              <a:off x="3920975" y="4073525"/>
              <a:ext cx="35100" cy="29800"/>
            </a:xfrm>
            <a:custGeom>
              <a:avLst/>
              <a:gdLst/>
              <a:ahLst/>
              <a:cxnLst/>
              <a:rect l="l" t="t" r="r" b="b"/>
              <a:pathLst>
                <a:path w="1404" h="1192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5" y="1191"/>
                    <a:pt x="792" y="1191"/>
                  </a:cubicBezTo>
                  <a:cubicBezTo>
                    <a:pt x="1099" y="1191"/>
                    <a:pt x="1396" y="953"/>
                    <a:pt x="1404" y="593"/>
                  </a:cubicBezTo>
                  <a:cubicBezTo>
                    <a:pt x="1404" y="266"/>
                    <a:pt x="1126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04;p52"/>
            <p:cNvSpPr/>
            <p:nvPr/>
          </p:nvSpPr>
          <p:spPr>
            <a:xfrm>
              <a:off x="4241250" y="42258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3" y="0"/>
                  </a:moveTo>
                  <a:cubicBezTo>
                    <a:pt x="1975" y="0"/>
                    <a:pt x="1520" y="166"/>
                    <a:pt x="1149" y="536"/>
                  </a:cubicBezTo>
                  <a:cubicBezTo>
                    <a:pt x="0" y="1685"/>
                    <a:pt x="823" y="3657"/>
                    <a:pt x="2444" y="3657"/>
                  </a:cubicBezTo>
                  <a:cubicBezTo>
                    <a:pt x="3448" y="3657"/>
                    <a:pt x="4258" y="2834"/>
                    <a:pt x="4270" y="1830"/>
                  </a:cubicBezTo>
                  <a:cubicBezTo>
                    <a:pt x="4270" y="732"/>
                    <a:pt x="3365" y="0"/>
                    <a:pt x="24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05;p52"/>
            <p:cNvSpPr/>
            <p:nvPr/>
          </p:nvSpPr>
          <p:spPr>
            <a:xfrm>
              <a:off x="4287500" y="42567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7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06;p52"/>
            <p:cNvSpPr/>
            <p:nvPr/>
          </p:nvSpPr>
          <p:spPr>
            <a:xfrm>
              <a:off x="2013925" y="3819400"/>
              <a:ext cx="106475" cy="91425"/>
            </a:xfrm>
            <a:custGeom>
              <a:avLst/>
              <a:gdLst/>
              <a:ahLst/>
              <a:cxnLst/>
              <a:rect l="l" t="t" r="r" b="b"/>
              <a:pathLst>
                <a:path w="4259" h="3657" extrusionOk="0">
                  <a:moveTo>
                    <a:pt x="2421" y="0"/>
                  </a:moveTo>
                  <a:cubicBezTo>
                    <a:pt x="1974" y="0"/>
                    <a:pt x="1520" y="166"/>
                    <a:pt x="1149" y="536"/>
                  </a:cubicBezTo>
                  <a:cubicBezTo>
                    <a:pt x="0" y="1685"/>
                    <a:pt x="811" y="3645"/>
                    <a:pt x="2432" y="3657"/>
                  </a:cubicBezTo>
                  <a:cubicBezTo>
                    <a:pt x="3436" y="3645"/>
                    <a:pt x="4258" y="2834"/>
                    <a:pt x="4258" y="1830"/>
                  </a:cubicBezTo>
                  <a:cubicBezTo>
                    <a:pt x="4258" y="732"/>
                    <a:pt x="3358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07;p52"/>
            <p:cNvSpPr/>
            <p:nvPr/>
          </p:nvSpPr>
          <p:spPr>
            <a:xfrm>
              <a:off x="2059875" y="3850025"/>
              <a:ext cx="29675" cy="29975"/>
            </a:xfrm>
            <a:custGeom>
              <a:avLst/>
              <a:gdLst/>
              <a:ahLst/>
              <a:cxnLst/>
              <a:rect l="l" t="t" r="r" b="b"/>
              <a:pathLst>
                <a:path w="1187" h="1199" extrusionOk="0">
                  <a:moveTo>
                    <a:pt x="594" y="1"/>
                  </a:moveTo>
                  <a:cubicBezTo>
                    <a:pt x="267" y="1"/>
                    <a:pt x="1" y="279"/>
                    <a:pt x="1" y="605"/>
                  </a:cubicBezTo>
                  <a:cubicBezTo>
                    <a:pt x="1" y="932"/>
                    <a:pt x="267" y="1198"/>
                    <a:pt x="594" y="1198"/>
                  </a:cubicBezTo>
                  <a:cubicBezTo>
                    <a:pt x="920" y="1198"/>
                    <a:pt x="1186" y="932"/>
                    <a:pt x="1186" y="605"/>
                  </a:cubicBezTo>
                  <a:cubicBezTo>
                    <a:pt x="1186" y="279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08;p52"/>
            <p:cNvSpPr/>
            <p:nvPr/>
          </p:nvSpPr>
          <p:spPr>
            <a:xfrm>
              <a:off x="1937700" y="35726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0"/>
                  </a:moveTo>
                  <a:cubicBezTo>
                    <a:pt x="1975" y="0"/>
                    <a:pt x="1520" y="166"/>
                    <a:pt x="1150" y="536"/>
                  </a:cubicBezTo>
                  <a:cubicBezTo>
                    <a:pt x="1" y="1685"/>
                    <a:pt x="811" y="3657"/>
                    <a:pt x="2432" y="3657"/>
                  </a:cubicBezTo>
                  <a:cubicBezTo>
                    <a:pt x="3436" y="3657"/>
                    <a:pt x="4259" y="2834"/>
                    <a:pt x="4259" y="1830"/>
                  </a:cubicBezTo>
                  <a:cubicBezTo>
                    <a:pt x="4259" y="732"/>
                    <a:pt x="3359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09;p52"/>
            <p:cNvSpPr/>
            <p:nvPr/>
          </p:nvSpPr>
          <p:spPr>
            <a:xfrm>
              <a:off x="1978525" y="3603550"/>
              <a:ext cx="34825" cy="29825"/>
            </a:xfrm>
            <a:custGeom>
              <a:avLst/>
              <a:gdLst/>
              <a:ahLst/>
              <a:cxnLst/>
              <a:rect l="l" t="t" r="r" b="b"/>
              <a:pathLst>
                <a:path w="1393" h="1193" extrusionOk="0">
                  <a:moveTo>
                    <a:pt x="799" y="1"/>
                  </a:moveTo>
                  <a:cubicBezTo>
                    <a:pt x="267" y="1"/>
                    <a:pt x="1" y="642"/>
                    <a:pt x="376" y="1017"/>
                  </a:cubicBezTo>
                  <a:cubicBezTo>
                    <a:pt x="497" y="1138"/>
                    <a:pt x="646" y="1192"/>
                    <a:pt x="792" y="1192"/>
                  </a:cubicBezTo>
                  <a:cubicBezTo>
                    <a:pt x="1098" y="1192"/>
                    <a:pt x="1392" y="954"/>
                    <a:pt x="1392" y="593"/>
                  </a:cubicBezTo>
                  <a:cubicBezTo>
                    <a:pt x="1392" y="267"/>
                    <a:pt x="1126" y="1"/>
                    <a:pt x="79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10;p52"/>
            <p:cNvSpPr/>
            <p:nvPr/>
          </p:nvSpPr>
          <p:spPr>
            <a:xfrm>
              <a:off x="2124300" y="4295300"/>
              <a:ext cx="138525" cy="118450"/>
            </a:xfrm>
            <a:custGeom>
              <a:avLst/>
              <a:gdLst/>
              <a:ahLst/>
              <a:cxnLst/>
              <a:rect l="l" t="t" r="r" b="b"/>
              <a:pathLst>
                <a:path w="5541" h="4738" extrusionOk="0">
                  <a:moveTo>
                    <a:pt x="3156" y="1"/>
                  </a:moveTo>
                  <a:cubicBezTo>
                    <a:pt x="2575" y="1"/>
                    <a:pt x="1982" y="216"/>
                    <a:pt x="1501" y="698"/>
                  </a:cubicBezTo>
                  <a:cubicBezTo>
                    <a:pt x="1" y="2185"/>
                    <a:pt x="1065" y="4738"/>
                    <a:pt x="3170" y="4738"/>
                  </a:cubicBezTo>
                  <a:cubicBezTo>
                    <a:pt x="4476" y="4738"/>
                    <a:pt x="5529" y="3673"/>
                    <a:pt x="5541" y="2367"/>
                  </a:cubicBezTo>
                  <a:cubicBezTo>
                    <a:pt x="5541" y="943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11;p52"/>
            <p:cNvSpPr/>
            <p:nvPr/>
          </p:nvSpPr>
          <p:spPr>
            <a:xfrm>
              <a:off x="2165425" y="4326025"/>
              <a:ext cx="66575" cy="57050"/>
            </a:xfrm>
            <a:custGeom>
              <a:avLst/>
              <a:gdLst/>
              <a:ahLst/>
              <a:cxnLst/>
              <a:rect l="l" t="t" r="r" b="b"/>
              <a:pathLst>
                <a:path w="2663" h="2282" extrusionOk="0">
                  <a:moveTo>
                    <a:pt x="1525" y="1"/>
                  </a:moveTo>
                  <a:cubicBezTo>
                    <a:pt x="509" y="1"/>
                    <a:pt x="1" y="1223"/>
                    <a:pt x="714" y="1948"/>
                  </a:cubicBezTo>
                  <a:cubicBezTo>
                    <a:pt x="948" y="2179"/>
                    <a:pt x="1234" y="2282"/>
                    <a:pt x="1514" y="2282"/>
                  </a:cubicBezTo>
                  <a:cubicBezTo>
                    <a:pt x="2101" y="2282"/>
                    <a:pt x="2662" y="1826"/>
                    <a:pt x="2662" y="1138"/>
                  </a:cubicBezTo>
                  <a:cubicBezTo>
                    <a:pt x="2662" y="509"/>
                    <a:pt x="2154" y="1"/>
                    <a:pt x="152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412;p52"/>
            <p:cNvSpPr/>
            <p:nvPr/>
          </p:nvSpPr>
          <p:spPr>
            <a:xfrm>
              <a:off x="2600925" y="3530650"/>
              <a:ext cx="138525" cy="118600"/>
            </a:xfrm>
            <a:custGeom>
              <a:avLst/>
              <a:gdLst/>
              <a:ahLst/>
              <a:cxnLst/>
              <a:rect l="l" t="t" r="r" b="b"/>
              <a:pathLst>
                <a:path w="5541" h="4744" extrusionOk="0">
                  <a:moveTo>
                    <a:pt x="3156" y="1"/>
                  </a:moveTo>
                  <a:cubicBezTo>
                    <a:pt x="2574" y="1"/>
                    <a:pt x="1982" y="218"/>
                    <a:pt x="1500" y="703"/>
                  </a:cubicBezTo>
                  <a:cubicBezTo>
                    <a:pt x="0" y="2191"/>
                    <a:pt x="1065" y="4743"/>
                    <a:pt x="3169" y="4743"/>
                  </a:cubicBezTo>
                  <a:cubicBezTo>
                    <a:pt x="4476" y="4731"/>
                    <a:pt x="5528" y="3679"/>
                    <a:pt x="5540" y="2372"/>
                  </a:cubicBezTo>
                  <a:cubicBezTo>
                    <a:pt x="5540" y="949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413;p52"/>
            <p:cNvSpPr/>
            <p:nvPr/>
          </p:nvSpPr>
          <p:spPr>
            <a:xfrm>
              <a:off x="2651725" y="3561525"/>
              <a:ext cx="56875" cy="5687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137" y="0"/>
                  </a:moveTo>
                  <a:cubicBezTo>
                    <a:pt x="508" y="0"/>
                    <a:pt x="0" y="508"/>
                    <a:pt x="0" y="1137"/>
                  </a:cubicBezTo>
                  <a:cubicBezTo>
                    <a:pt x="0" y="1766"/>
                    <a:pt x="508" y="2274"/>
                    <a:pt x="1137" y="2274"/>
                  </a:cubicBezTo>
                  <a:cubicBezTo>
                    <a:pt x="1766" y="2274"/>
                    <a:pt x="2275" y="1766"/>
                    <a:pt x="2275" y="1137"/>
                  </a:cubicBezTo>
                  <a:cubicBezTo>
                    <a:pt x="2275" y="508"/>
                    <a:pt x="1766" y="0"/>
                    <a:pt x="113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414;p52"/>
            <p:cNvSpPr/>
            <p:nvPr/>
          </p:nvSpPr>
          <p:spPr>
            <a:xfrm>
              <a:off x="4484075" y="1975325"/>
              <a:ext cx="96200" cy="82375"/>
            </a:xfrm>
            <a:custGeom>
              <a:avLst/>
              <a:gdLst/>
              <a:ahLst/>
              <a:cxnLst/>
              <a:rect l="l" t="t" r="r" b="b"/>
              <a:pathLst>
                <a:path w="3848" h="3295" extrusionOk="0">
                  <a:moveTo>
                    <a:pt x="2202" y="1"/>
                  </a:moveTo>
                  <a:cubicBezTo>
                    <a:pt x="727" y="1"/>
                    <a:pt x="1" y="1779"/>
                    <a:pt x="1029" y="2807"/>
                  </a:cubicBezTo>
                  <a:cubicBezTo>
                    <a:pt x="1365" y="3144"/>
                    <a:pt x="1779" y="3294"/>
                    <a:pt x="2185" y="3294"/>
                  </a:cubicBezTo>
                  <a:cubicBezTo>
                    <a:pt x="3034" y="3294"/>
                    <a:pt x="3847" y="2636"/>
                    <a:pt x="3847" y="1646"/>
                  </a:cubicBezTo>
                  <a:cubicBezTo>
                    <a:pt x="3847" y="739"/>
                    <a:pt x="3110" y="1"/>
                    <a:pt x="22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Microsoft Logo, history, meaning, symbol, 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9" y="-22022"/>
            <a:ext cx="1873289" cy="10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4" b="23367"/>
          <a:stretch/>
        </p:blipFill>
        <p:spPr>
          <a:xfrm>
            <a:off x="5937632" y="3451654"/>
            <a:ext cx="3078203" cy="1625868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blurRad="596900" endPos="0" dist="50800" dir="5400000" sy="-100000" algn="bl" rotWithShape="0"/>
          </a:effectLst>
        </p:spPr>
      </p:pic>
      <p:sp>
        <p:nvSpPr>
          <p:cNvPr id="2" name="מלבן 1"/>
          <p:cNvSpPr/>
          <p:nvPr/>
        </p:nvSpPr>
        <p:spPr>
          <a:xfrm>
            <a:off x="1338146" y="4355289"/>
            <a:ext cx="328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he-IL" sz="3200" dirty="0">
                <a:solidFill>
                  <a:schemeClr val="accent4"/>
                </a:solidFill>
                <a:latin typeface="Amatic SC" panose="020B0604020202020204" charset="-79"/>
                <a:cs typeface="Amatic SC" panose="020B0604020202020204" charset="-79"/>
              </a:rPr>
              <a:t>האקאתון יזמות חברתית 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מלבן 29"/>
          <p:cNvSpPr/>
          <p:nvPr/>
        </p:nvSpPr>
        <p:spPr>
          <a:xfrm>
            <a:off x="201853" y="1310670"/>
            <a:ext cx="887294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sz="4800" b="1" dirty="0">
                <a:solidFill>
                  <a:schemeClr val="accent4"/>
                </a:solidFill>
                <a:latin typeface="Amatic SC" panose="020B0604020202020204" charset="-79"/>
                <a:cs typeface="Amatic SC" panose="020B0604020202020204" charset="-79"/>
              </a:rPr>
              <a:t>זיהוי נפילות מבוגרים בעזרת טלפונים ומכשירים חכמים</a:t>
            </a:r>
          </a:p>
          <a:p>
            <a:pPr algn="ctr" rtl="1"/>
            <a:endParaRPr lang="he-IL" sz="4800" dirty="0">
              <a:solidFill>
                <a:schemeClr val="accent4"/>
              </a:solidFill>
            </a:endParaRPr>
          </a:p>
        </p:txBody>
      </p:sp>
      <p:sp>
        <p:nvSpPr>
          <p:cNvPr id="31" name="Google Shape;3057;p31"/>
          <p:cNvSpPr txBox="1">
            <a:spLocks/>
          </p:cNvSpPr>
          <p:nvPr/>
        </p:nvSpPr>
        <p:spPr>
          <a:xfrm>
            <a:off x="2842274" y="3668429"/>
            <a:ext cx="3052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he-IL" sz="2800" dirty="0">
                <a:solidFill>
                  <a:schemeClr val="accent4"/>
                </a:solidFill>
                <a:latin typeface="Amatic SC" panose="020B0604020202020204" charset="-79"/>
                <a:cs typeface="Amatic SC" panose="020B0604020202020204" charset="-79"/>
              </a:rPr>
              <a:t>האקאתון יזמות חברתית 2022</a:t>
            </a:r>
          </a:p>
        </p:txBody>
      </p:sp>
      <p:pic>
        <p:nvPicPr>
          <p:cNvPr id="32" name="תמונה 3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23839"/>
          <a:stretch/>
        </p:blipFill>
        <p:spPr>
          <a:xfrm>
            <a:off x="6100063" y="3048000"/>
            <a:ext cx="2321890" cy="116716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reflection blurRad="596900" endPos="0" dist="508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D6C73BE3-E118-DE37-8286-2E641E045598}"/>
              </a:ext>
            </a:extLst>
          </p:cNvPr>
          <p:cNvSpPr txBox="1">
            <a:spLocks/>
          </p:cNvSpPr>
          <p:nvPr/>
        </p:nvSpPr>
        <p:spPr>
          <a:xfrm>
            <a:off x="1398721" y="978995"/>
            <a:ext cx="6346558" cy="3839702"/>
          </a:xfrm>
          <a:prstGeom prst="rect">
            <a:avLst/>
          </a:prstGeom>
          <a:noFill/>
          <a:ln>
            <a:noFill/>
          </a:ln>
          <a:effectLst>
            <a:outerShdw blurRad="28575" dist="28575" dir="15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28600" lvl="0" indent="-3175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Grand Hotel"/>
              <a:buNone/>
              <a:defRPr sz="6000" b="0" i="0" u="none" strike="noStrike" cap="none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ארבעה סטודנטים למדעי המחשב והנדסת תעשייה וניהול</a:t>
            </a: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במסלול </a:t>
            </a:r>
            <a:r>
              <a:rPr lang="en-US" sz="3200" dirty="0">
                <a:latin typeface="Amatic SC" panose="020B0604020202020204" charset="-79"/>
                <a:cs typeface="Amatic SC" panose="020B0604020202020204" charset="-79"/>
              </a:rPr>
              <a:t>Data Science </a:t>
            </a:r>
            <a:endParaRPr lang="he-IL" sz="3200" dirty="0">
              <a:latin typeface="Amatic SC" panose="020B0604020202020204" charset="-79"/>
              <a:cs typeface="Amatic SC" panose="020B0604020202020204" charset="-79"/>
            </a:endParaRP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עם ניסיון ב-</a:t>
            </a:r>
            <a:r>
              <a:rPr lang="en-US" sz="3200" dirty="0">
                <a:latin typeface="Amatic SC" panose="020B0604020202020204" charset="-79"/>
                <a:cs typeface="Amatic SC" panose="020B0604020202020204" charset="-79"/>
              </a:rPr>
              <a:t> AI, ML, Data Analysis, Product Management</a:t>
            </a:r>
            <a:endParaRPr lang="he-IL" sz="3200" dirty="0">
              <a:latin typeface="Amatic SC" panose="020B0604020202020204" charset="-79"/>
              <a:cs typeface="Amatic SC" panose="020B0604020202020204" charset="-79"/>
            </a:endParaRP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ועם אמביציה גדולה לשנות את העולם.</a:t>
            </a:r>
          </a:p>
        </p:txBody>
      </p:sp>
      <p:sp>
        <p:nvSpPr>
          <p:cNvPr id="6" name="Google Shape;3970;p53"/>
          <p:cNvSpPr txBox="1">
            <a:spLocks/>
          </p:cNvSpPr>
          <p:nvPr/>
        </p:nvSpPr>
        <p:spPr>
          <a:xfrm>
            <a:off x="1594634" y="96279"/>
            <a:ext cx="5988600" cy="12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>
              <a:spcBef>
                <a:spcPts val="1000"/>
              </a:spcBef>
            </a:pPr>
            <a:r>
              <a:rPr lang="he-IL" sz="80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קצת עלינו</a:t>
            </a:r>
          </a:p>
        </p:txBody>
      </p:sp>
      <p:pic>
        <p:nvPicPr>
          <p:cNvPr id="7" name="מציין מיקום של תמונה 5">
            <a:extLst>
              <a:ext uri="{FF2B5EF4-FFF2-40B4-BE49-F238E27FC236}">
                <a16:creationId xmlns:a16="http://schemas.microsoft.com/office/drawing/2014/main" id="{D5BE09BB-2F62-3BCB-6CCC-B1B0A0379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65" r="1965"/>
          <a:stretch/>
        </p:blipFill>
        <p:spPr>
          <a:xfrm>
            <a:off x="7583234" y="155295"/>
            <a:ext cx="1397499" cy="1974882"/>
          </a:xfrm>
          <a:prstGeom prst="rect">
            <a:avLst/>
          </a:prstGeom>
          <a:noFill/>
          <a:ln>
            <a:noFill/>
          </a:ln>
          <a:effectLst>
            <a:outerShdw blurRad="28575" dist="28575" dir="156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8" name="מציין מיקום של תמונה 5" descr="תמונה שמכילה קיר, אדם, איש&#10;&#10;התיאור נוצר באופן אוטומטי">
            <a:extLst>
              <a:ext uri="{FF2B5EF4-FFF2-40B4-BE49-F238E27FC236}">
                <a16:creationId xmlns:a16="http://schemas.microsoft.com/office/drawing/2014/main" id="{3358082B-985B-894C-6955-051B724933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06" b="1306"/>
          <a:stretch>
            <a:fillRect/>
          </a:stretch>
        </p:blipFill>
        <p:spPr>
          <a:xfrm>
            <a:off x="7800442" y="3072310"/>
            <a:ext cx="1180291" cy="1667933"/>
          </a:xfrm>
          <a:prstGeom prst="rect">
            <a:avLst/>
          </a:prstGeom>
          <a:noFill/>
          <a:ln>
            <a:noFill/>
          </a:ln>
          <a:effectLst>
            <a:outerShdw blurRad="28575" dist="28575" dir="156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9" name="מציין מיקום של תמונה 5" descr="תמונה שמכילה אדם, קיר, איש, מקורה&#10;&#10;התיאור נוצר באופן אוטומטי">
            <a:extLst>
              <a:ext uri="{FF2B5EF4-FFF2-40B4-BE49-F238E27FC236}">
                <a16:creationId xmlns:a16="http://schemas.microsoft.com/office/drawing/2014/main" id="{C6CE104B-6BB9-A523-DC14-BD5097D86F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42" b="5142"/>
          <a:stretch>
            <a:fillRect/>
          </a:stretch>
        </p:blipFill>
        <p:spPr>
          <a:xfrm>
            <a:off x="0" y="3182066"/>
            <a:ext cx="1153412" cy="1647940"/>
          </a:xfrm>
          <a:prstGeom prst="rect">
            <a:avLst/>
          </a:prstGeom>
          <a:noFill/>
          <a:ln>
            <a:noFill/>
          </a:ln>
          <a:effectLst>
            <a:outerShdw blurRad="28575" dist="28575" dir="1560000" algn="bl" rotWithShape="0">
              <a:schemeClr val="dk1">
                <a:alpha val="20000"/>
              </a:schemeClr>
            </a:outerShdw>
          </a:effectLst>
        </p:spPr>
      </p:pic>
      <p:pic>
        <p:nvPicPr>
          <p:cNvPr id="10" name="מציין מיקום של תמונה 5" descr="תמונה שמכילה אדם, איש, מקורה&#10;&#10;התיאור נוצר באופן אוטומטי">
            <a:extLst>
              <a:ext uri="{FF2B5EF4-FFF2-40B4-BE49-F238E27FC236}">
                <a16:creationId xmlns:a16="http://schemas.microsoft.com/office/drawing/2014/main" id="{E95735CC-3D9E-32C4-3EE5-16C27955D6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061" b="1061"/>
          <a:stretch>
            <a:fillRect/>
          </a:stretch>
        </p:blipFill>
        <p:spPr>
          <a:xfrm>
            <a:off x="147902" y="176674"/>
            <a:ext cx="1150490" cy="1625820"/>
          </a:xfrm>
          <a:prstGeom prst="rect">
            <a:avLst/>
          </a:prstGeom>
          <a:noFill/>
          <a:ln>
            <a:noFill/>
          </a:ln>
          <a:effectLst>
            <a:outerShdw blurRad="28575" dist="28575" dir="1560000" algn="bl" rotWithShape="0">
              <a:schemeClr val="dk1">
                <a:alpha val="20000"/>
              </a:schemeClr>
            </a:outerShdw>
          </a:effectLst>
        </p:spPr>
      </p:pic>
      <p:sp>
        <p:nvSpPr>
          <p:cNvPr id="11" name="Google Shape;3970;p53"/>
          <p:cNvSpPr txBox="1">
            <a:spLocks/>
          </p:cNvSpPr>
          <p:nvPr/>
        </p:nvSpPr>
        <p:spPr>
          <a:xfrm>
            <a:off x="-358702" y="1496744"/>
            <a:ext cx="2163697" cy="8621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>
              <a:spcBef>
                <a:spcPts val="1000"/>
              </a:spcBef>
            </a:pPr>
            <a:r>
              <a:rPr lang="he-IL" sz="18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אוריאל דרשן</a:t>
            </a:r>
          </a:p>
        </p:txBody>
      </p:sp>
      <p:sp>
        <p:nvSpPr>
          <p:cNvPr id="12" name="Google Shape;3970;p53"/>
          <p:cNvSpPr txBox="1">
            <a:spLocks/>
          </p:cNvSpPr>
          <p:nvPr/>
        </p:nvSpPr>
        <p:spPr>
          <a:xfrm>
            <a:off x="0" y="4605861"/>
            <a:ext cx="1072064" cy="650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>
              <a:spcBef>
                <a:spcPts val="1000"/>
              </a:spcBef>
            </a:pPr>
            <a:r>
              <a:rPr lang="he-IL" sz="18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ינון סין</a:t>
            </a:r>
          </a:p>
        </p:txBody>
      </p:sp>
      <p:sp>
        <p:nvSpPr>
          <p:cNvPr id="13" name="Google Shape;3970;p53"/>
          <p:cNvSpPr txBox="1">
            <a:spLocks/>
          </p:cNvSpPr>
          <p:nvPr/>
        </p:nvSpPr>
        <p:spPr>
          <a:xfrm>
            <a:off x="7378527" y="4499810"/>
            <a:ext cx="2163697" cy="8621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>
              <a:spcBef>
                <a:spcPts val="1000"/>
              </a:spcBef>
            </a:pPr>
            <a:r>
              <a:rPr lang="he-IL" sz="18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נתנאל לוין</a:t>
            </a:r>
          </a:p>
        </p:txBody>
      </p:sp>
      <p:sp>
        <p:nvSpPr>
          <p:cNvPr id="14" name="Google Shape;3970;p53"/>
          <p:cNvSpPr txBox="1">
            <a:spLocks/>
          </p:cNvSpPr>
          <p:nvPr/>
        </p:nvSpPr>
        <p:spPr>
          <a:xfrm>
            <a:off x="7200134" y="1802494"/>
            <a:ext cx="2163697" cy="8621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>
              <a:spcBef>
                <a:spcPts val="1000"/>
              </a:spcBef>
            </a:pPr>
            <a:r>
              <a:rPr lang="he-IL" sz="1800" b="1" dirty="0">
                <a:solidFill>
                  <a:schemeClr val="tx2"/>
                </a:solidFill>
                <a:latin typeface="Amatic SC" panose="020B0604020202020204" charset="-79"/>
                <a:cs typeface="Amatic SC" panose="020B0604020202020204" charset="-79"/>
              </a:rPr>
              <a:t>אלחי רפואה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01;p34"/>
          <p:cNvSpPr txBox="1">
            <a:spLocks/>
          </p:cNvSpPr>
          <p:nvPr/>
        </p:nvSpPr>
        <p:spPr>
          <a:xfrm rot="247">
            <a:off x="1451724" y="183240"/>
            <a:ext cx="561299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 rtl="1"/>
            <a:r>
              <a:rPr lang="he-IL" dirty="0">
                <a:latin typeface="Amatic SC" panose="020B0604020202020204" charset="-79"/>
                <a:cs typeface="Amatic SC" panose="020B0604020202020204" charset="-79"/>
              </a:rPr>
              <a:t>איך הכל התחיל ומה הבעיה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1D22520E-D67D-F57A-E2F1-3F126D39B005}"/>
              </a:ext>
            </a:extLst>
          </p:cNvPr>
          <p:cNvSpPr txBox="1">
            <a:spLocks/>
          </p:cNvSpPr>
          <p:nvPr/>
        </p:nvSpPr>
        <p:spPr>
          <a:xfrm>
            <a:off x="612396" y="738232"/>
            <a:ext cx="7625594" cy="1376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rtl="1"/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לצערנו, לאחרונה סבא של אחד מחברי </a:t>
            </a:r>
            <a:r>
              <a:rPr lang="he-IL" sz="2800" dirty="0" err="1">
                <a:latin typeface="Amatic SC" panose="020B0604020202020204" charset="-79"/>
                <a:cs typeface="Amatic SC" panose="020B0604020202020204" charset="-79"/>
              </a:rPr>
              <a:t>הפרוייקט</a:t>
            </a: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 אושפז במצב קשה לאחר שנפל ואף אחד לא היה שם בשבילו. מה שגרם לנו לחשוב מה נוכל לעשות בכדי לעזור למבוגרים נוספים במצבים דומים.</a:t>
            </a:r>
          </a:p>
          <a:p>
            <a:pPr rtl="1"/>
            <a:r>
              <a:rPr lang="he-IL" sz="2800" b="1" u="sng" dirty="0">
                <a:latin typeface="Amatic SC" panose="020B0604020202020204" charset="-79"/>
                <a:cs typeface="Amatic SC" panose="020B0604020202020204" charset="-79"/>
              </a:rPr>
              <a:t>קצת נתונים</a:t>
            </a:r>
          </a:p>
          <a:p>
            <a:pPr marL="596900" indent="-457200" algn="r" rtl="1">
              <a:buFont typeface="Arial" panose="020B0604020202020204" pitchFamily="34" charset="0"/>
              <a:buChar char="•"/>
            </a:pPr>
            <a:r>
              <a:rPr lang="en-US" sz="2800" b="1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2800" b="1" dirty="0">
                <a:latin typeface="Amatic SC" panose="020B0604020202020204" charset="-79"/>
                <a:cs typeface="Amatic SC" panose="020B0604020202020204" charset="-79"/>
              </a:rPr>
              <a:t>אחד מכל שלושה אנשים </a:t>
            </a: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בגיל המבוגר נופל לפחות פעם אחת בשנה.</a:t>
            </a:r>
          </a:p>
          <a:p>
            <a:pPr marL="596900" indent="-457200" algn="r" rtl="1">
              <a:buFont typeface="Arial" panose="020B0604020202020204" pitchFamily="34" charset="0"/>
              <a:buChar char="•"/>
            </a:pPr>
            <a:r>
              <a:rPr lang="he-IL" sz="2800" b="1" dirty="0">
                <a:latin typeface="Amatic SC" panose="020B0604020202020204" charset="-79"/>
                <a:cs typeface="Amatic SC" panose="020B0604020202020204" charset="-79"/>
              </a:rPr>
              <a:t>נפילות ופגיעות רבות קורות בבית </a:t>
            </a: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וחלק ניכר מהן גורמות לשברים.</a:t>
            </a:r>
          </a:p>
          <a:p>
            <a:pPr marL="596900" indent="-457200" algn="r" rtl="1">
              <a:buFont typeface="Arial" panose="020B0604020202020204" pitchFamily="34" charset="0"/>
              <a:buChar char="•"/>
            </a:pP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קשישים רבים חיים לבדם בבית ובהעדר הגשת עזרה מידית השלכות</a:t>
            </a:r>
          </a:p>
          <a:p>
            <a:pPr marL="139700" indent="0" algn="r" rtl="1"/>
            <a:r>
              <a:rPr lang="en-US" sz="2800" dirty="0">
                <a:latin typeface="Amatic SC" panose="020B0604020202020204" charset="-79"/>
                <a:cs typeface="Amatic SC" panose="020B0604020202020204" charset="-79"/>
              </a:rPr>
              <a:t>   </a:t>
            </a:r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הנפילה עלולות להחמיר.</a:t>
            </a:r>
          </a:p>
          <a:p>
            <a:pPr marL="1054100" lvl="1" indent="-457200" algn="r" rtl="1">
              <a:buFont typeface="Arial" panose="020B0604020202020204" pitchFamily="34" charset="0"/>
              <a:buChar char="•"/>
            </a:pPr>
            <a:r>
              <a:rPr lang="he-IL" sz="2600" b="1" dirty="0">
                <a:latin typeface="Amatic SC" panose="020B0604020202020204" charset="-79"/>
                <a:cs typeface="Amatic SC" panose="020B0604020202020204" charset="-79"/>
              </a:rPr>
              <a:t>מערכות ייעודיות</a:t>
            </a:r>
            <a:r>
              <a:rPr lang="he-IL" sz="2600" dirty="0">
                <a:latin typeface="Amatic SC" panose="020B0604020202020204" charset="-79"/>
                <a:cs typeface="Amatic SC" panose="020B0604020202020204" charset="-79"/>
              </a:rPr>
              <a:t> לזיהוי נפילות עולות כסף רב ואינן נוחות לשימוש. </a:t>
            </a:r>
          </a:p>
          <a:p>
            <a:pPr rtl="1"/>
            <a:r>
              <a:rPr lang="he-IL" sz="2800" dirty="0">
                <a:latin typeface="Amatic SC" panose="020B0604020202020204" charset="-79"/>
                <a:cs typeface="Amatic SC" panose="020B0604020202020204" charset="-79"/>
              </a:rPr>
              <a:t> </a:t>
            </a:r>
          </a:p>
        </p:txBody>
      </p:sp>
      <p:pic>
        <p:nvPicPr>
          <p:cNvPr id="9" name="תמונה 8" descr="תמונה שמכילה טקסט, אדם, מקורה, שולחן&#10;&#10;התיאור נוצר באופן אוטומטי">
            <a:extLst>
              <a:ext uri="{FF2B5EF4-FFF2-40B4-BE49-F238E27FC236}">
                <a16:creationId xmlns:a16="http://schemas.microsoft.com/office/drawing/2014/main" id="{31A72561-2F52-0343-47A1-63A0353AA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10"/>
          <a:stretch/>
        </p:blipFill>
        <p:spPr>
          <a:xfrm>
            <a:off x="-45546" y="3750522"/>
            <a:ext cx="1662258" cy="114599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D8C9B5B8-74F6-6FC3-99A3-57F86DDA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4" y="1842872"/>
            <a:ext cx="1518352" cy="137600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5FC0-A8AC-1730-1514-548EC7DA9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232" y="1426235"/>
            <a:ext cx="1082775" cy="10140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01;p34"/>
          <p:cNvSpPr txBox="1">
            <a:spLocks noGrp="1"/>
          </p:cNvSpPr>
          <p:nvPr>
            <p:ph type="title"/>
          </p:nvPr>
        </p:nvSpPr>
        <p:spPr>
          <a:xfrm rot="247">
            <a:off x="1925811" y="272474"/>
            <a:ext cx="4893576" cy="8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dirty="0">
                <a:latin typeface="Amatic SC" panose="020B0604020202020204" charset="-79"/>
                <a:cs typeface="Amatic SC" panose="020B0604020202020204" charset="-79"/>
              </a:rPr>
              <a:t>אז מה יש כרגע במשק?</a:t>
            </a:r>
            <a:endParaRPr sz="48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1D22520E-D67D-F57A-E2F1-3F126D39B005}"/>
              </a:ext>
            </a:extLst>
          </p:cNvPr>
          <p:cNvSpPr txBox="1">
            <a:spLocks/>
          </p:cNvSpPr>
          <p:nvPr/>
        </p:nvSpPr>
        <p:spPr>
          <a:xfrm>
            <a:off x="436229" y="1092230"/>
            <a:ext cx="8707771" cy="443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96900" indent="-457200" rtl="1">
              <a:buFont typeface="Wingdings" panose="05000000000000000000" pitchFamily="2" charset="2"/>
              <a:buChar char="Ø"/>
            </a:pPr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רוב המערכות הנמכרות כיום מבוססות תזוזה</a:t>
            </a:r>
            <a:r>
              <a:rPr lang="en-US" sz="32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 ולחצן מצוקה</a:t>
            </a:r>
            <a:br>
              <a:rPr lang="en-US" sz="3200" dirty="0">
                <a:latin typeface="Amatic SC" panose="020B0604020202020204" charset="-79"/>
                <a:cs typeface="Amatic SC" panose="020B0604020202020204" charset="-79"/>
              </a:rPr>
            </a:br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וקיימות על מכשירים שמותאמים למבוגרים כגון: שחל(לחצן מצוקה) נטלי (גלאי נפילות על הגוף או חיישני תנועה בבית) וכו' או על מכשירים כגון </a:t>
            </a:r>
            <a:r>
              <a:rPr lang="en-US" sz="3200" dirty="0">
                <a:latin typeface="Amatic SC" panose="020B0604020202020204" charset="-79"/>
                <a:cs typeface="Amatic SC" panose="020B0604020202020204" charset="-79"/>
              </a:rPr>
              <a:t>Apple watch</a:t>
            </a:r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3200" dirty="0" err="1">
                <a:latin typeface="Amatic SC" panose="020B0604020202020204" charset="-79"/>
                <a:cs typeface="Amatic SC" panose="020B0604020202020204" charset="-79"/>
              </a:rPr>
              <a:t>וסמארטפונים</a:t>
            </a:r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.</a:t>
            </a:r>
          </a:p>
          <a:p>
            <a:pPr marL="596900" indent="-457200" rtl="1">
              <a:buFont typeface="Wingdings" panose="05000000000000000000" pitchFamily="2" charset="2"/>
              <a:buChar char="Ø"/>
            </a:pPr>
            <a:endParaRPr lang="he-IL" sz="3200" dirty="0">
              <a:latin typeface="Amatic SC" panose="020B0604020202020204" charset="-79"/>
              <a:cs typeface="Amatic SC" panose="020B0604020202020204" charset="-79"/>
            </a:endParaRPr>
          </a:p>
          <a:p>
            <a:pPr rtl="1"/>
            <a:r>
              <a:rPr lang="he-IL" sz="3200" b="1" dirty="0">
                <a:latin typeface="Amatic SC" panose="020B0604020202020204" charset="-79"/>
                <a:cs typeface="Amatic SC" panose="020B0604020202020204" charset="-79"/>
              </a:rPr>
              <a:t>החסרונות במוצרים שיש במשק:</a:t>
            </a: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מבוססי תזוזה או לחצני מצוקה, מערכות נפרדות בפני עצמם</a:t>
            </a: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והן בתשלום.</a:t>
            </a:r>
          </a:p>
          <a:p>
            <a:pPr rtl="1"/>
            <a:r>
              <a:rPr lang="he-IL" sz="3200" dirty="0">
                <a:latin typeface="Amatic SC" panose="020B0604020202020204" charset="-79"/>
                <a:cs typeface="Amatic SC" panose="020B0604020202020204" charset="-79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201;p34"/>
          <p:cNvSpPr txBox="1">
            <a:spLocks noGrp="1"/>
          </p:cNvSpPr>
          <p:nvPr>
            <p:ph type="title"/>
          </p:nvPr>
        </p:nvSpPr>
        <p:spPr>
          <a:xfrm rot="247">
            <a:off x="1983191" y="264027"/>
            <a:ext cx="4893576" cy="8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5400" dirty="0">
                <a:latin typeface="Amatic SC" panose="020B0604020202020204" charset="-79"/>
                <a:cs typeface="Amatic SC" panose="020B0604020202020204" charset="-79"/>
              </a:rPr>
              <a:t>הפתרון שלנו</a:t>
            </a:r>
            <a:endParaRPr sz="54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00FAE1EF-A3EF-43C4-8D77-93E7EAA2F81F}"/>
              </a:ext>
            </a:extLst>
          </p:cNvPr>
          <p:cNvSpPr txBox="1">
            <a:spLocks/>
          </p:cNvSpPr>
          <p:nvPr/>
        </p:nvSpPr>
        <p:spPr>
          <a:xfrm>
            <a:off x="259653" y="1391732"/>
            <a:ext cx="8624695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defRPr sz="1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זיהוי נפילות בקרב קשישים בעזרת מכשירים הקיימים בבתי הקשישים</a:t>
            </a:r>
          </a:p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פיתוח מציל חיים</a:t>
            </a:r>
          </a:p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מענה לקריאות מצוקה</a:t>
            </a:r>
          </a:p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אין צורך בחומרה נוספת</a:t>
            </a:r>
          </a:p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תוכנה חינמית תלוי מודל עסקי</a:t>
            </a:r>
          </a:p>
          <a:p>
            <a:pPr marL="711200" indent="-571500" algn="r" rtl="1">
              <a:buFont typeface="Arial" panose="020B0604020202020204" pitchFamily="34" charset="0"/>
              <a:buChar char="•"/>
            </a:pPr>
            <a:r>
              <a:rPr lang="he-IL" sz="3600" dirty="0">
                <a:latin typeface="Amatic SC" panose="020B0604020202020204" charset="-79"/>
                <a:cs typeface="Amatic SC" panose="020B0604020202020204" charset="-79"/>
              </a:rPr>
              <a:t>ניתנת להתקנה בקלות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629174" y="509824"/>
            <a:ext cx="7794926" cy="777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DO IT?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397198" y="189714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32"/>
          <p:cNvCxnSpPr/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/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INPUT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latin typeface="Rajdhani"/>
                <a:ea typeface="Rajdhani"/>
                <a:cs typeface="Rajdhani"/>
                <a:sym typeface="Rajdhani"/>
              </a:rPr>
              <a:t>PROCESS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OUTPUT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6267" y="2599685"/>
            <a:ext cx="2208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800" dirty="0">
                <a:solidFill>
                  <a:schemeClr val="tx2"/>
                </a:solidFill>
              </a:rPr>
              <a:t>ניטור רעשים מהסביבה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125031" y="1913936"/>
            <a:ext cx="271392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tx2"/>
                </a:solidFill>
              </a:rPr>
              <a:t>זיהוי של רעשי נפילה אמיתיים אל מול התרעות שווא: </a:t>
            </a:r>
            <a:r>
              <a:rPr lang="en-US" dirty="0">
                <a:solidFill>
                  <a:schemeClr val="tx2"/>
                </a:solidFill>
              </a:rPr>
              <a:t>false positive</a:t>
            </a:r>
            <a:endParaRPr lang="he-IL" dirty="0">
              <a:solidFill>
                <a:schemeClr val="tx2"/>
              </a:solidFill>
            </a:endParaRPr>
          </a:p>
          <a:p>
            <a:pPr algn="r" rtl="1"/>
            <a:r>
              <a:rPr lang="he-IL" dirty="0">
                <a:solidFill>
                  <a:schemeClr val="tx2"/>
                </a:solidFill>
              </a:rPr>
              <a:t>באמצעות למידה עמוקה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6119578" y="3496066"/>
            <a:ext cx="18498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1"/>
            <a:r>
              <a:rPr lang="he-IL" dirty="0">
                <a:solidFill>
                  <a:schemeClr val="tx2"/>
                </a:solidFill>
              </a:rPr>
              <a:t>התראת</a:t>
            </a:r>
          </a:p>
          <a:p>
            <a:pPr algn="l" rtl="1"/>
            <a:r>
              <a:rPr lang="en-US" dirty="0">
                <a:solidFill>
                  <a:schemeClr val="tx2"/>
                </a:solidFill>
              </a:rPr>
              <a:t>FALL DETECTED</a:t>
            </a:r>
            <a:endParaRPr lang="he-IL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49;p42"/>
          <p:cNvSpPr txBox="1">
            <a:spLocks noGrp="1"/>
          </p:cNvSpPr>
          <p:nvPr>
            <p:ph type="title"/>
          </p:nvPr>
        </p:nvSpPr>
        <p:spPr>
          <a:xfrm>
            <a:off x="1227624" y="2842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Amatic SC" panose="020B0604020202020204" charset="-79"/>
                <a:cs typeface="Amatic SC" panose="020B0604020202020204" charset="-79"/>
              </a:rPr>
              <a:t>איך זה עובד?</a:t>
            </a:r>
            <a:endParaRPr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830592" y="1558942"/>
            <a:ext cx="481120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התקנה פשוטה וקלה 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– הורדת האפליקציה מהחנות או את הקוד מ-</a:t>
            </a:r>
            <a:r>
              <a:rPr lang="en-US" sz="2800" b="1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Github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.</a:t>
            </a:r>
          </a:p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האפליקציה תרוץ ברקע </a:t>
            </a:r>
            <a:r>
              <a:rPr lang="he-IL" sz="2800" b="1" dirty="0" err="1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ותנטר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את הסביבה בעזרת המיקרופון כדי לזהות קולות חריגים.</a:t>
            </a:r>
          </a:p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6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בכל פעם האפליקציה בודקת את חמש השניות 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האחרונות העלולות להעיד על נפילה.</a:t>
            </a:r>
          </a:p>
          <a:p>
            <a:pPr marL="457200" indent="-457200" algn="r" rt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he-IL" sz="2800" b="1" u="sng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לא נעשה שימוש במידע שנקלט</a:t>
            </a:r>
            <a:r>
              <a:rPr lang="he-IL" sz="28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-מעובד מקומית על ידי המכשיר ונמחק מייד.</a:t>
            </a:r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05" y="1558942"/>
            <a:ext cx="1683497" cy="3532518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3" y="1558942"/>
            <a:ext cx="1675322" cy="35610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9008" y="895894"/>
            <a:ext cx="109341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Front end</a:t>
            </a:r>
            <a:endParaRPr lang="he-IL" sz="2400" dirty="0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6"/>
          <a:srcRect l="60221" t="35769" r="26884" b="20067"/>
          <a:stretch/>
        </p:blipFill>
        <p:spPr>
          <a:xfrm flipH="1">
            <a:off x="2392421" y="375616"/>
            <a:ext cx="541587" cy="1043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605</Words>
  <Application>Microsoft Office PowerPoint</Application>
  <PresentationFormat>‫הצגה על המסך (16:9)</PresentationFormat>
  <Paragraphs>83</Paragraphs>
  <Slides>14</Slides>
  <Notes>14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5" baseType="lpstr">
      <vt:lpstr>Grand Hotel</vt:lpstr>
      <vt:lpstr>Anton</vt:lpstr>
      <vt:lpstr>Wingdings</vt:lpstr>
      <vt:lpstr>Arial</vt:lpstr>
      <vt:lpstr>Amatic SC</vt:lpstr>
      <vt:lpstr>Rajdhani</vt:lpstr>
      <vt:lpstr>Guttman Haim</vt:lpstr>
      <vt:lpstr>Fira Sans Condensed Light</vt:lpstr>
      <vt:lpstr>Open Sans</vt:lpstr>
      <vt:lpstr>Advent Pro Light</vt:lpstr>
      <vt:lpstr>Ai Tech Agency by Slidesgo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אז מה יש כרגע במשק?</vt:lpstr>
      <vt:lpstr>הפתרון שלנו</vt:lpstr>
      <vt:lpstr>HOW DO WE DO IT?</vt:lpstr>
      <vt:lpstr>איך זה עובד?</vt:lpstr>
      <vt:lpstr>איך זה עובד?</vt:lpstr>
      <vt:lpstr>02</vt:lpstr>
      <vt:lpstr>יעדים להמשך                                     מודל עסקי</vt:lpstr>
      <vt:lpstr>לסיכום, דווקא בזמנים אלו, שבהם הרע מבקש לקחת חלק  על ידי מחלות, מלחמות ומאבקים בעולם אנחנו ב-    רוצים לעשות קצת טוב ולנסות עד כמה שאפשר למנוע את הנפילה הבאה – בתקווה שלא תהיה.</vt:lpstr>
      <vt:lpstr>https://github.com/oridarshan/Hack-AU-2022.git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Elchai Refoua</dc:creator>
  <cp:lastModifiedBy>elchai.rf@gmail.com</cp:lastModifiedBy>
  <cp:revision>40</cp:revision>
  <dcterms:modified xsi:type="dcterms:W3CDTF">2022-05-25T19:11:28Z</dcterms:modified>
</cp:coreProperties>
</file>